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/>
              <a:t>Klik for at redigere undertiteltypografien i masteren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k 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og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vnek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ort med citat og nav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a-DK"/>
              <a:t>Rediger typografien i masterens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ndt eller fals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a-DK"/>
              <a:t>Rediger typografien i masterens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 err="1"/>
              <a:t>Conventions</a:t>
            </a:r>
            <a:r>
              <a:rPr lang="da-DK" dirty="0"/>
              <a:t> and </a:t>
            </a:r>
            <a:r>
              <a:rPr lang="da-DK" dirty="0" err="1"/>
              <a:t>Syntax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533824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685801" y="762001"/>
            <a:ext cx="10131425" cy="5029200"/>
          </a:xfrm>
        </p:spPr>
        <p:txBody>
          <a:bodyPr/>
          <a:lstStyle/>
          <a:p>
            <a:r>
              <a:rPr lang="da-DK" sz="2800" dirty="0" err="1"/>
              <a:t>Syntax</a:t>
            </a:r>
            <a:endParaRPr lang="da-DK" sz="2800" dirty="0"/>
          </a:p>
          <a:p>
            <a:pPr lvl="1"/>
            <a:r>
              <a:rPr lang="da-DK" dirty="0"/>
              <a:t>Struktur.</a:t>
            </a:r>
          </a:p>
          <a:p>
            <a:r>
              <a:rPr lang="da-DK" dirty="0" err="1"/>
              <a:t>Conventions</a:t>
            </a:r>
            <a:endParaRPr lang="da-DK" dirty="0"/>
          </a:p>
          <a:p>
            <a:pPr lvl="1"/>
            <a:r>
              <a:rPr lang="da-DK" dirty="0"/>
              <a:t>Læse og skrive kode.</a:t>
            </a:r>
          </a:p>
        </p:txBody>
      </p:sp>
    </p:spTree>
    <p:extLst>
      <p:ext uri="{BB962C8B-B14F-4D97-AF65-F5344CB8AC3E}">
        <p14:creationId xmlns:p14="http://schemas.microsoft.com/office/powerpoint/2010/main" val="796230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Conventions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Dot operator </a:t>
            </a:r>
          </a:p>
          <a:p>
            <a:pPr lvl="1"/>
            <a:r>
              <a:rPr lang="da-DK" dirty="0"/>
              <a:t>Imellem ord i koden.</a:t>
            </a:r>
          </a:p>
          <a:p>
            <a:pPr lvl="1"/>
            <a:r>
              <a:rPr lang="da-DK" dirty="0"/>
              <a:t>Adresse.</a:t>
            </a:r>
          </a:p>
          <a:p>
            <a:pPr lvl="1"/>
            <a:r>
              <a:rPr lang="da-DK" dirty="0"/>
              <a:t>Lokalisere elementer</a:t>
            </a:r>
          </a:p>
          <a:p>
            <a:r>
              <a:rPr lang="da-DK" dirty="0" err="1"/>
              <a:t>Semicolon</a:t>
            </a:r>
            <a:r>
              <a:rPr lang="da-DK" dirty="0"/>
              <a:t>.</a:t>
            </a:r>
          </a:p>
          <a:p>
            <a:pPr lvl="1"/>
            <a:r>
              <a:rPr lang="da-DK" dirty="0"/>
              <a:t>Færdiggørelse af kode </a:t>
            </a:r>
          </a:p>
          <a:p>
            <a:r>
              <a:rPr lang="da-DK" dirty="0" err="1"/>
              <a:t>Indenting</a:t>
            </a:r>
            <a:r>
              <a:rPr lang="da-DK" dirty="0"/>
              <a:t>.</a:t>
            </a:r>
          </a:p>
        </p:txBody>
      </p:sp>
      <p:sp>
        <p:nvSpPr>
          <p:cNvPr id="4" name="Rektangel 3"/>
          <p:cNvSpPr/>
          <p:nvPr/>
        </p:nvSpPr>
        <p:spPr>
          <a:xfrm>
            <a:off x="7969250" y="804334"/>
            <a:ext cx="1257300" cy="355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err="1"/>
              <a:t>Transform</a:t>
            </a:r>
            <a:endParaRPr lang="da-DK" dirty="0"/>
          </a:p>
        </p:txBody>
      </p:sp>
      <p:sp>
        <p:nvSpPr>
          <p:cNvPr id="5" name="Rektangel 4"/>
          <p:cNvSpPr/>
          <p:nvPr/>
        </p:nvSpPr>
        <p:spPr>
          <a:xfrm>
            <a:off x="6591300" y="1710267"/>
            <a:ext cx="1257300" cy="355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Rotation</a:t>
            </a:r>
          </a:p>
        </p:txBody>
      </p:sp>
      <p:sp>
        <p:nvSpPr>
          <p:cNvPr id="6" name="Rektangel 5"/>
          <p:cNvSpPr/>
          <p:nvPr/>
        </p:nvSpPr>
        <p:spPr>
          <a:xfrm>
            <a:off x="7969250" y="1710267"/>
            <a:ext cx="1257300" cy="355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Position</a:t>
            </a:r>
          </a:p>
        </p:txBody>
      </p:sp>
      <p:sp>
        <p:nvSpPr>
          <p:cNvPr id="7" name="Rektangel 6"/>
          <p:cNvSpPr/>
          <p:nvPr/>
        </p:nvSpPr>
        <p:spPr>
          <a:xfrm>
            <a:off x="9347200" y="1714501"/>
            <a:ext cx="1257300" cy="355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err="1"/>
              <a:t>Scale</a:t>
            </a:r>
            <a:endParaRPr lang="da-DK" dirty="0"/>
          </a:p>
        </p:txBody>
      </p:sp>
      <p:sp>
        <p:nvSpPr>
          <p:cNvPr id="8" name="Rektangel 7"/>
          <p:cNvSpPr/>
          <p:nvPr/>
        </p:nvSpPr>
        <p:spPr>
          <a:xfrm>
            <a:off x="6591300" y="2641600"/>
            <a:ext cx="1257300" cy="355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X</a:t>
            </a:r>
          </a:p>
        </p:txBody>
      </p:sp>
      <p:sp>
        <p:nvSpPr>
          <p:cNvPr id="9" name="Rektangel 8"/>
          <p:cNvSpPr/>
          <p:nvPr/>
        </p:nvSpPr>
        <p:spPr>
          <a:xfrm>
            <a:off x="7969250" y="2641600"/>
            <a:ext cx="1257300" cy="355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Y</a:t>
            </a:r>
          </a:p>
        </p:txBody>
      </p:sp>
      <p:sp>
        <p:nvSpPr>
          <p:cNvPr id="10" name="Rektangel 9"/>
          <p:cNvSpPr/>
          <p:nvPr/>
        </p:nvSpPr>
        <p:spPr>
          <a:xfrm>
            <a:off x="9347200" y="2641600"/>
            <a:ext cx="1257300" cy="355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Z</a:t>
            </a:r>
          </a:p>
        </p:txBody>
      </p:sp>
      <p:cxnSp>
        <p:nvCxnSpPr>
          <p:cNvPr id="14" name="Lige pilforbindelse 13"/>
          <p:cNvCxnSpPr>
            <a:stCxn id="4" idx="2"/>
            <a:endCxn id="5" idx="0"/>
          </p:cNvCxnSpPr>
          <p:nvPr/>
        </p:nvCxnSpPr>
        <p:spPr>
          <a:xfrm flipH="1">
            <a:off x="7219950" y="1159934"/>
            <a:ext cx="1377950" cy="550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Lige pilforbindelse 15"/>
          <p:cNvCxnSpPr>
            <a:stCxn id="4" idx="2"/>
            <a:endCxn id="6" idx="0"/>
          </p:cNvCxnSpPr>
          <p:nvPr/>
        </p:nvCxnSpPr>
        <p:spPr>
          <a:xfrm>
            <a:off x="8597900" y="1159934"/>
            <a:ext cx="0" cy="550333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Lige pilforbindelse 17"/>
          <p:cNvCxnSpPr>
            <a:stCxn id="4" idx="2"/>
            <a:endCxn id="7" idx="0"/>
          </p:cNvCxnSpPr>
          <p:nvPr/>
        </p:nvCxnSpPr>
        <p:spPr>
          <a:xfrm>
            <a:off x="8597900" y="1159934"/>
            <a:ext cx="1377950" cy="554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Lige pilforbindelse 19"/>
          <p:cNvCxnSpPr>
            <a:stCxn id="6" idx="2"/>
            <a:endCxn id="8" idx="0"/>
          </p:cNvCxnSpPr>
          <p:nvPr/>
        </p:nvCxnSpPr>
        <p:spPr>
          <a:xfrm flipH="1">
            <a:off x="7219950" y="2065867"/>
            <a:ext cx="1377950" cy="575733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Lige pilforbindelse 21"/>
          <p:cNvCxnSpPr>
            <a:stCxn id="6" idx="2"/>
            <a:endCxn id="9" idx="0"/>
          </p:cNvCxnSpPr>
          <p:nvPr/>
        </p:nvCxnSpPr>
        <p:spPr>
          <a:xfrm>
            <a:off x="8597900" y="2065867"/>
            <a:ext cx="0" cy="575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Lige pilforbindelse 23"/>
          <p:cNvCxnSpPr>
            <a:stCxn id="6" idx="2"/>
            <a:endCxn id="10" idx="0"/>
          </p:cNvCxnSpPr>
          <p:nvPr/>
        </p:nvCxnSpPr>
        <p:spPr>
          <a:xfrm>
            <a:off x="8597900" y="2065867"/>
            <a:ext cx="1377950" cy="575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2955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da-DK" dirty="0" err="1"/>
              <a:t>Pros</a:t>
            </a:r>
            <a:r>
              <a:rPr lang="da-DK" dirty="0"/>
              <a:t>.</a:t>
            </a:r>
          </a:p>
          <a:p>
            <a:r>
              <a:rPr lang="da-DK" dirty="0" err="1"/>
              <a:t>Comments</a:t>
            </a:r>
            <a:endParaRPr lang="da-DK" dirty="0"/>
          </a:p>
          <a:p>
            <a:pPr lvl="1"/>
            <a:r>
              <a:rPr lang="da-DK" dirty="0"/>
              <a:t>Single line</a:t>
            </a:r>
          </a:p>
          <a:p>
            <a:pPr lvl="1"/>
            <a:r>
              <a:rPr lang="da-DK" dirty="0"/>
              <a:t>Multiple line</a:t>
            </a:r>
          </a:p>
        </p:txBody>
      </p:sp>
      <p:pic>
        <p:nvPicPr>
          <p:cNvPr id="5" name="Billed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6273" y="207504"/>
            <a:ext cx="6658926" cy="2960803"/>
          </a:xfrm>
          <a:prstGeom prst="rect">
            <a:avLst/>
          </a:prstGeom>
        </p:spPr>
      </p:pic>
      <p:pic>
        <p:nvPicPr>
          <p:cNvPr id="6" name="Billed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473" y="459008"/>
            <a:ext cx="4296375" cy="2457793"/>
          </a:xfrm>
          <a:prstGeom prst="rect">
            <a:avLst/>
          </a:prstGeom>
        </p:spPr>
      </p:pic>
      <p:pic>
        <p:nvPicPr>
          <p:cNvPr id="8" name="Billed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4627" y="4421012"/>
            <a:ext cx="5681771" cy="1185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9929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immelsk">
  <a:themeElements>
    <a:clrScheme name="Celestial">
      <a:dk1>
        <a:sysClr val="windowText" lastClr="000000"/>
      </a:dk1>
      <a:lt1>
        <a:sysClr val="window" lastClr="FFFFFF"/>
      </a:lt1>
      <a:dk2>
        <a:srgbClr val="16476F"/>
      </a:dk2>
      <a:lt2>
        <a:srgbClr val="EBEBEB"/>
      </a:lt2>
      <a:accent1>
        <a:srgbClr val="E5B458"/>
      </a:accent1>
      <a:accent2>
        <a:srgbClr val="F77754"/>
      </a:accent2>
      <a:accent3>
        <a:srgbClr val="D8507E"/>
      </a:accent3>
      <a:accent4>
        <a:srgbClr val="BC70EE"/>
      </a:accent4>
      <a:accent5>
        <a:srgbClr val="3CA2E2"/>
      </a:accent5>
      <a:accent6>
        <a:srgbClr val="91BF77"/>
      </a:accent6>
      <a:hlink>
        <a:srgbClr val="71DDAB"/>
      </a:hlink>
      <a:folHlink>
        <a:srgbClr val="A6E4C7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B36E0D05-787B-4C61-8268-2D6C1FBEDA3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TM03457452[[fn=Himmelsk]]</Template>
  <TotalTime>29</TotalTime>
  <Words>45</Words>
  <Application>Microsoft Office PowerPoint</Application>
  <PresentationFormat>Widescreen</PresentationFormat>
  <Paragraphs>24</Paragraphs>
  <Slides>4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Himmelsk</vt:lpstr>
      <vt:lpstr>Conventions and Syntax</vt:lpstr>
      <vt:lpstr>PowerPoint-præsentation</vt:lpstr>
      <vt:lpstr>Conventions</vt:lpstr>
      <vt:lpstr>PowerPoint-præsentation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Conventions and Syntax</dc:title>
  <dc:creator>Jonas Stationær</dc:creator>
  <cp:lastModifiedBy>Jonas Stationær</cp:lastModifiedBy>
  <cp:revision>5</cp:revision>
  <dcterms:created xsi:type="dcterms:W3CDTF">2017-04-17T12:53:45Z</dcterms:created>
  <dcterms:modified xsi:type="dcterms:W3CDTF">2017-04-17T13:23:19Z</dcterms:modified>
</cp:coreProperties>
</file>