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0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28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71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12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26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98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3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6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624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4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C331-CFCE-D34F-BF7D-6E27823CC383}" type="datetimeFigureOut">
              <a:rPr lang="da-DK" smtClean="0"/>
              <a:t>07/03/17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4AD0-0D60-A44B-97FE-754CF94978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65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brary.auckland.ac.nz/instruct/ref/harvar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822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Assignment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Goal:</a:t>
            </a:r>
          </a:p>
          <a:p>
            <a:r>
              <a:rPr lang="en-GB" dirty="0" smtClean="0"/>
              <a:t>To show an understanding of what has been presented so far</a:t>
            </a:r>
          </a:p>
          <a:p>
            <a:endParaRPr lang="en-GB" dirty="0" smtClean="0"/>
          </a:p>
          <a:p>
            <a:r>
              <a:rPr lang="en-GB" dirty="0" smtClean="0"/>
              <a:t>Form:</a:t>
            </a:r>
            <a:br>
              <a:rPr lang="en-GB" dirty="0" smtClean="0"/>
            </a:br>
            <a:r>
              <a:rPr lang="en-GB" dirty="0" smtClean="0"/>
              <a:t>3-4 pages (between 6300-8400 characters, including spaces)</a:t>
            </a:r>
          </a:p>
          <a:p>
            <a:endParaRPr lang="en-GB" dirty="0" smtClean="0"/>
          </a:p>
          <a:p>
            <a:r>
              <a:rPr lang="en-GB" dirty="0" smtClean="0"/>
              <a:t>When:</a:t>
            </a:r>
          </a:p>
          <a:p>
            <a:r>
              <a:rPr lang="en-GB" dirty="0" err="1" smtClean="0"/>
              <a:t>Onsdag</a:t>
            </a:r>
            <a:r>
              <a:rPr lang="en-GB" dirty="0" smtClean="0"/>
              <a:t> the 22th </a:t>
            </a:r>
            <a:r>
              <a:rPr lang="en-GB" dirty="0" smtClean="0"/>
              <a:t>of </a:t>
            </a:r>
            <a:r>
              <a:rPr lang="en-GB" dirty="0" smtClean="0"/>
              <a:t>march at </a:t>
            </a:r>
            <a:r>
              <a:rPr lang="en-GB" dirty="0" smtClean="0"/>
              <a:t>12:00 – Gives me a chance to get them back to you on the </a:t>
            </a:r>
            <a:r>
              <a:rPr lang="en-GB" dirty="0" smtClean="0"/>
              <a:t>28th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Grading:</a:t>
            </a:r>
          </a:p>
          <a:p>
            <a:r>
              <a:rPr lang="en-GB" dirty="0" smtClean="0"/>
              <a:t>Pass/fail – if you fail, you have to rework it, and turn it in again.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00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But </a:t>
            </a:r>
            <a:r>
              <a:rPr lang="da-DK" dirty="0" err="1" smtClean="0"/>
              <a:t>remember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3-4 pages is not a lot – don’t try to cover everything!</a:t>
            </a:r>
          </a:p>
          <a:p>
            <a:endParaRPr lang="en-GB" dirty="0" smtClean="0"/>
          </a:p>
          <a:p>
            <a:r>
              <a:rPr lang="en-GB" dirty="0" smtClean="0"/>
              <a:t>It’s up to you guys to pick a case, and apply some of what’s been presented so far to it in a meaningful manner. That is PART of the assignment. If in doubt ask! I’m more than happy to help – but I won’t spoon-feed it to you.</a:t>
            </a:r>
          </a:p>
          <a:p>
            <a:endParaRPr lang="en-GB" dirty="0" smtClean="0"/>
          </a:p>
          <a:p>
            <a:r>
              <a:rPr lang="en-GB" dirty="0" smtClean="0"/>
              <a:t>It could be something in the vein of: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”How does the Wii utilize our familiarity with the everyday world, and how does it differ from a more traditional approach to gaming, as exemplified by the games </a:t>
            </a:r>
            <a:r>
              <a:rPr lang="en-GB" dirty="0" err="1" smtClean="0"/>
              <a:t>WiiSports</a:t>
            </a:r>
            <a:r>
              <a:rPr lang="en-GB" dirty="0" smtClean="0"/>
              <a:t> and </a:t>
            </a:r>
            <a:r>
              <a:rPr lang="en-GB" dirty="0" err="1" smtClean="0"/>
              <a:t>Virtua</a:t>
            </a:r>
            <a:r>
              <a:rPr lang="en-GB" dirty="0" smtClean="0"/>
              <a:t> Tennis”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42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Redegør for </a:t>
            </a:r>
            <a:r>
              <a:rPr lang="da-DK" dirty="0" err="1" smtClean="0"/>
              <a:t>Verplanks</a:t>
            </a:r>
            <a:r>
              <a:rPr lang="da-DK" dirty="0" smtClean="0"/>
              <a:t> Do-</a:t>
            </a:r>
            <a:r>
              <a:rPr lang="da-DK" dirty="0" err="1" smtClean="0"/>
              <a:t>Feel</a:t>
            </a:r>
            <a:r>
              <a:rPr lang="da-DK" dirty="0" smtClean="0"/>
              <a:t>-</a:t>
            </a:r>
            <a:r>
              <a:rPr lang="da-DK" dirty="0" err="1" smtClean="0"/>
              <a:t>Know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Analyser en </a:t>
            </a:r>
            <a:r>
              <a:rPr lang="da-DK" dirty="0" err="1" smtClean="0"/>
              <a:t>app</a:t>
            </a:r>
            <a:r>
              <a:rPr lang="da-DK" dirty="0" smtClean="0"/>
              <a:t>/internet service som I benytter jer af, og prøv at benyt begreberne præsenteret af </a:t>
            </a:r>
            <a:r>
              <a:rPr lang="da-DK" dirty="0" err="1" smtClean="0"/>
              <a:t>Verplank</a:t>
            </a:r>
            <a:r>
              <a:rPr lang="da-DK" dirty="0" smtClean="0"/>
              <a:t>, i forbindelse med </a:t>
            </a:r>
            <a:r>
              <a:rPr lang="da-DK" dirty="0" err="1" smtClean="0"/>
              <a:t>Kolko</a:t>
            </a:r>
            <a:r>
              <a:rPr lang="da-DK" dirty="0" smtClean="0"/>
              <a:t> og/eller kap 1 i ID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787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But REMEMBER </a:t>
            </a:r>
            <a:r>
              <a:rPr lang="da-DK" dirty="0" err="1" smtClean="0"/>
              <a:t>pt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Look at the list of different cases and technologies we made the first lecture for inspiration! (I would rather not have to read 25 assignments about the Wii)</a:t>
            </a:r>
          </a:p>
          <a:p>
            <a:endParaRPr lang="en-GB" dirty="0" smtClean="0"/>
          </a:p>
          <a:p>
            <a:r>
              <a:rPr lang="en-GB" dirty="0" smtClean="0"/>
              <a:t>You don’t have to reinvent the wheel – it’s an exercise in showing understanding for the subject matter, and the from in which it is presented! Not conducting new and ground-breaking research.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13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52717"/>
            <a:ext cx="8190247" cy="5507961"/>
          </a:xfrm>
        </p:spPr>
        <p:txBody>
          <a:bodyPr>
            <a:normAutofit/>
          </a:bodyPr>
          <a:lstStyle/>
          <a:p>
            <a:r>
              <a:rPr lang="da-DK" sz="8000" dirty="0" smtClean="0"/>
              <a:t>Portfolio </a:t>
            </a:r>
            <a:r>
              <a:rPr lang="da-DK" sz="8000" dirty="0" err="1" smtClean="0"/>
              <a:t>Assignment</a:t>
            </a:r>
            <a:endParaRPr lang="da-DK" sz="8000" dirty="0"/>
          </a:p>
        </p:txBody>
      </p:sp>
      <p:sp>
        <p:nvSpPr>
          <p:cNvPr id="4" name="Tekstfelt 3"/>
          <p:cNvSpPr txBox="1"/>
          <p:nvPr/>
        </p:nvSpPr>
        <p:spPr>
          <a:xfrm>
            <a:off x="7525982" y="54850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8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040"/>
            <a:ext cx="5791200" cy="62685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Den </a:t>
            </a:r>
            <a:r>
              <a:rPr lang="en-GB" dirty="0" err="1" smtClean="0"/>
              <a:t>gode</a:t>
            </a:r>
            <a:r>
              <a:rPr lang="en-GB" dirty="0" smtClean="0"/>
              <a:t> </a:t>
            </a:r>
            <a:r>
              <a:rPr lang="en-GB" dirty="0" err="1" smtClean="0"/>
              <a:t>opgave</a:t>
            </a:r>
            <a:endParaRPr lang="en-GB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24318"/>
            <a:ext cx="3539067" cy="49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1: </a:t>
            </a:r>
            <a:r>
              <a:rPr lang="da-DK" dirty="0" err="1" smtClean="0"/>
              <a:t>Structure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 smtClean="0"/>
              <a:t>Keep</a:t>
            </a:r>
            <a:r>
              <a:rPr lang="da-DK" dirty="0" smtClean="0"/>
              <a:t> a </a:t>
            </a:r>
            <a:r>
              <a:rPr lang="da-DK" dirty="0" err="1" smtClean="0"/>
              <a:t>stucture</a:t>
            </a:r>
            <a:r>
              <a:rPr lang="da-DK" dirty="0" smtClean="0"/>
              <a:t> </a:t>
            </a:r>
            <a:r>
              <a:rPr lang="da-DK" dirty="0" err="1" smtClean="0"/>
              <a:t>similar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:</a:t>
            </a:r>
          </a:p>
          <a:p>
            <a:endParaRPr lang="da-DK" dirty="0" smtClean="0"/>
          </a:p>
          <a:p>
            <a:r>
              <a:rPr lang="en-GB" dirty="0" smtClean="0"/>
              <a:t>	Introduction (Main topic, why is this interesting?)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Main question/goals (What are you trying to do?)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Methodology (How are you going to do it?)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Analysis (Putting it all together)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smtClean="0"/>
              <a:t>Conclusion (What does it all mean?)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909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2: Form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 referencing is </a:t>
            </a:r>
            <a:r>
              <a:rPr lang="en-GB" sz="4400" dirty="0" smtClean="0"/>
              <a:t>SUPER </a:t>
            </a:r>
            <a:r>
              <a:rPr lang="en-GB" dirty="0" smtClean="0"/>
              <a:t>important!</a:t>
            </a:r>
          </a:p>
          <a:p>
            <a:endParaRPr lang="en-GB" dirty="0" smtClean="0"/>
          </a:p>
          <a:p>
            <a:r>
              <a:rPr lang="en-GB" dirty="0" smtClean="0"/>
              <a:t>My recommendation – Do it Harvard Style!</a:t>
            </a:r>
            <a:br>
              <a:rPr lang="en-GB" dirty="0" smtClean="0"/>
            </a:br>
            <a:r>
              <a:rPr lang="en-GB" dirty="0">
                <a:hlinkClick r:id="rId2"/>
              </a:rPr>
              <a:t>http://www.library.auckland.ac.nz/instruct/ref/</a:t>
            </a:r>
            <a:r>
              <a:rPr lang="en-GB" dirty="0" smtClean="0">
                <a:hlinkClick r:id="rId2"/>
              </a:rPr>
              <a:t>harvard.html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But above all – be consistent!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03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977900"/>
            <a:ext cx="77216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Think of </a:t>
            </a:r>
            <a:r>
              <a:rPr lang="en-GB" dirty="0" err="1" smtClean="0"/>
              <a:t>tHE</a:t>
            </a:r>
            <a:r>
              <a:rPr lang="en-GB" dirty="0" smtClean="0"/>
              <a:t> reader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first time you introduce a new person or term, it might be a good idea to include a very brief explanation (if it’s not already included in the methodology part)</a:t>
            </a:r>
          </a:p>
          <a:p>
            <a:endParaRPr lang="en-GB" dirty="0" smtClean="0"/>
          </a:p>
          <a:p>
            <a:r>
              <a:rPr lang="en-GB" dirty="0" smtClean="0"/>
              <a:t>But keep it short! It’s to increase readability – not to show your ability to copy from Wikipedia!</a:t>
            </a:r>
          </a:p>
          <a:p>
            <a:endParaRPr lang="en-GB" dirty="0" smtClean="0"/>
          </a:p>
          <a:p>
            <a:r>
              <a:rPr lang="en-GB" dirty="0" smtClean="0"/>
              <a:t>If more space is required – consider using a footnote.</a:t>
            </a:r>
          </a:p>
          <a:p>
            <a:endParaRPr lang="en-GB" dirty="0" smtClean="0"/>
          </a:p>
          <a:p>
            <a:r>
              <a:rPr lang="en-GB" dirty="0" smtClean="0"/>
              <a:t>New terms must be in </a:t>
            </a:r>
            <a:r>
              <a:rPr lang="en-GB" i="1" dirty="0" smtClean="0"/>
              <a:t>italic </a:t>
            </a:r>
            <a:r>
              <a:rPr lang="en-GB" dirty="0" smtClean="0"/>
              <a:t>the first time!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0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4: Keeping an academic tone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en-GB" dirty="0" smtClean="0"/>
              <a:t>Minimize the </a:t>
            </a:r>
            <a:r>
              <a:rPr lang="en-GB" dirty="0" err="1" smtClean="0"/>
              <a:t>useage</a:t>
            </a:r>
            <a:r>
              <a:rPr lang="en-GB" dirty="0" smtClean="0"/>
              <a:t> of ”I”, ”me”, ”us” etc.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”Write yourself out of the paper”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You are not ”allowed to have an </a:t>
            </a:r>
            <a:r>
              <a:rPr lang="en-GB" dirty="0" err="1" smtClean="0"/>
              <a:t>oppinion</a:t>
            </a:r>
            <a:r>
              <a:rPr lang="en-GB" dirty="0" smtClean="0"/>
              <a:t>”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Construct your arguments through the texts, citations and references</a:t>
            </a:r>
          </a:p>
          <a:p>
            <a:pPr marL="342900" indent="-34290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A citation/quote no longer than 1-2 lines can be used directly in the text, remember citation marks and source!</a:t>
            </a:r>
          </a:p>
          <a:p>
            <a:r>
              <a:rPr lang="en-GB" dirty="0" smtClean="0"/>
              <a:t>As a rule of thumb: Citations larger than 2 lines should be clearl</a:t>
            </a:r>
            <a:r>
              <a:rPr lang="en-GB" dirty="0"/>
              <a:t>y </a:t>
            </a:r>
            <a:r>
              <a:rPr lang="en-GB" dirty="0" smtClean="0"/>
              <a:t>distinguishable from the rest of the text</a:t>
            </a:r>
          </a:p>
        </p:txBody>
      </p:sp>
    </p:spTree>
    <p:extLst>
      <p:ext uri="{BB962C8B-B14F-4D97-AF65-F5344CB8AC3E}">
        <p14:creationId xmlns:p14="http://schemas.microsoft.com/office/powerpoint/2010/main" val="27056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2330"/>
            <a:ext cx="6993467" cy="65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Skærmshow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Kontortema</vt:lpstr>
      <vt:lpstr>PowerPoint-præsentation</vt:lpstr>
      <vt:lpstr>Portfolio Assignment</vt:lpstr>
      <vt:lpstr>Den gode opgave</vt:lpstr>
      <vt:lpstr>1: Structure</vt:lpstr>
      <vt:lpstr>2: Form</vt:lpstr>
      <vt:lpstr>PowerPoint-præsentation</vt:lpstr>
      <vt:lpstr>3: Think of tHE reader</vt:lpstr>
      <vt:lpstr>4: Keeping an academic tone</vt:lpstr>
      <vt:lpstr>PowerPoint-præsentation</vt:lpstr>
      <vt:lpstr>The Assignment</vt:lpstr>
      <vt:lpstr>But remember</vt:lpstr>
      <vt:lpstr>Opgaven</vt:lpstr>
      <vt:lpstr>But REMEMBER pt 2</vt:lpstr>
    </vt:vector>
  </TitlesOfParts>
  <Company>SDU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Yngve Gregoriussen</dc:creator>
  <cp:lastModifiedBy>Yngve Gregoriussen</cp:lastModifiedBy>
  <cp:revision>1</cp:revision>
  <dcterms:created xsi:type="dcterms:W3CDTF">2017-03-07T17:14:05Z</dcterms:created>
  <dcterms:modified xsi:type="dcterms:W3CDTF">2017-03-07T17:14:20Z</dcterms:modified>
</cp:coreProperties>
</file>