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AT</a:t>
            </a:r>
          </a:p>
        </p:txBody>
      </p:sp>
    </p:spTree>
    <p:extLst>
      <p:ext uri="{BB962C8B-B14F-4D97-AF65-F5344CB8AC3E}">
        <p14:creationId xmlns:p14="http://schemas.microsoft.com/office/powerpoint/2010/main" val="114585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GameObject</a:t>
            </a:r>
            <a:r>
              <a:rPr lang="da-DK" dirty="0"/>
              <a:t> -&gt; </a:t>
            </a:r>
            <a:r>
              <a:rPr lang="da-DK" dirty="0" err="1"/>
              <a:t>Transform</a:t>
            </a:r>
            <a:endParaRPr lang="da-DK" dirty="0"/>
          </a:p>
          <a:p>
            <a:r>
              <a:rPr lang="da-DK" dirty="0"/>
              <a:t>Global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(forward </a:t>
            </a:r>
            <a:r>
              <a:rPr lang="da-DK" dirty="0" err="1"/>
              <a:t>direction</a:t>
            </a:r>
            <a:r>
              <a:rPr lang="da-DK" dirty="0"/>
              <a:t>)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32" y="113790"/>
            <a:ext cx="4439185" cy="1845639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39" y="2081254"/>
            <a:ext cx="5359939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OnMouseDown</a:t>
            </a:r>
            <a:endParaRPr lang="da-DK" dirty="0"/>
          </a:p>
          <a:p>
            <a:pPr lvl="1"/>
            <a:r>
              <a:rPr lang="da-DK" dirty="0" err="1"/>
              <a:t>Collider</a:t>
            </a:r>
            <a:r>
              <a:rPr lang="da-DK" dirty="0"/>
              <a:t> eller GUI (</a:t>
            </a:r>
            <a:r>
              <a:rPr lang="da-DK" dirty="0" err="1"/>
              <a:t>buttons</a:t>
            </a:r>
            <a:r>
              <a:rPr lang="da-DK" dirty="0"/>
              <a:t>)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20" y="262245"/>
            <a:ext cx="4153480" cy="14480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87" y="2493433"/>
            <a:ext cx="3248478" cy="2667372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480" y="5160805"/>
            <a:ext cx="1571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3027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Udsnit</vt:lpstr>
      <vt:lpstr>Look AT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Jonas Stationær</dc:creator>
  <cp:lastModifiedBy>Jonas Stationær</cp:lastModifiedBy>
  <cp:revision>4</cp:revision>
  <dcterms:created xsi:type="dcterms:W3CDTF">2017-04-24T17:59:45Z</dcterms:created>
  <dcterms:modified xsi:type="dcterms:W3CDTF">2017-04-24T18:21:41Z</dcterms:modified>
</cp:coreProperties>
</file>