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63" r:id="rId5"/>
    <p:sldId id="265" r:id="rId6"/>
    <p:sldId id="264" r:id="rId7"/>
    <p:sldId id="266" r:id="rId8"/>
    <p:sldId id="258" r:id="rId9"/>
    <p:sldId id="268" r:id="rId10"/>
    <p:sldId id="269" r:id="rId11"/>
    <p:sldId id="259" r:id="rId12"/>
    <p:sldId id="271" r:id="rId13"/>
    <p:sldId id="260" r:id="rId14"/>
    <p:sldId id="26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sfarv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13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17/04/17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Pladsholder til sidefod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/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Træk billede til pladsholder, eller klik på symbol for at tilføje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17/04/17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Projektstyring </a:t>
            </a:r>
            <a:r>
              <a:rPr lang="da-DK" dirty="0" err="1" smtClean="0"/>
              <a:t>pt</a:t>
            </a:r>
            <a:r>
              <a:rPr lang="da-DK" dirty="0" smtClean="0"/>
              <a:t> I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Udvikling af interaktive digitale systemer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68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Tollgates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9176541"/>
              </p:ext>
            </p:extLst>
          </p:nvPr>
        </p:nvGraphicFramePr>
        <p:xfrm>
          <a:off x="612775" y="1600200"/>
          <a:ext cx="8153400" cy="527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6"/>
                <a:gridCol w="2400336"/>
                <a:gridCol w="3057408"/>
                <a:gridCol w="203835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a-DK" dirty="0" err="1" smtClean="0"/>
                        <a:t>Tollgate</a:t>
                      </a:r>
                      <a:endParaRPr lang="da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Decisions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Documents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TG1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Initiate</a:t>
                      </a:r>
                      <a:r>
                        <a:rPr lang="da-DK" dirty="0" smtClean="0"/>
                        <a:t> Project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Define</a:t>
                      </a:r>
                      <a:r>
                        <a:rPr lang="da-DK" sz="1400" dirty="0" smtClean="0"/>
                        <a:t> </a:t>
                      </a:r>
                      <a:r>
                        <a:rPr lang="da-DK" sz="1400" dirty="0" err="1" smtClean="0"/>
                        <a:t>objective</a:t>
                      </a:r>
                      <a:r>
                        <a:rPr lang="da-DK" sz="1400" baseline="0" dirty="0" smtClean="0"/>
                        <a:t> and </a:t>
                      </a:r>
                      <a:r>
                        <a:rPr lang="da-DK" sz="1400" baseline="0" dirty="0" err="1" smtClean="0"/>
                        <a:t>goal</a:t>
                      </a:r>
                      <a:endParaRPr lang="da-DK" sz="1400" baseline="0" dirty="0" smtClean="0"/>
                    </a:p>
                    <a:p>
                      <a:r>
                        <a:rPr lang="da-DK" sz="1400" baseline="0" dirty="0" smtClean="0"/>
                        <a:t>Timeframe for </a:t>
                      </a:r>
                      <a:r>
                        <a:rPr lang="da-DK" sz="1400" baseline="0" dirty="0" err="1" smtClean="0"/>
                        <a:t>prestudy</a:t>
                      </a:r>
                      <a:endParaRPr lang="da-DK" sz="1400" baseline="0" dirty="0" smtClean="0"/>
                    </a:p>
                    <a:p>
                      <a:r>
                        <a:rPr lang="da-DK" sz="1400" baseline="0" dirty="0" err="1" smtClean="0"/>
                        <a:t>Assign</a:t>
                      </a:r>
                      <a:r>
                        <a:rPr lang="da-DK" sz="1400" baseline="0" dirty="0" smtClean="0"/>
                        <a:t> Project manager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Project Charter</a:t>
                      </a:r>
                    </a:p>
                    <a:p>
                      <a:r>
                        <a:rPr lang="da-DK" sz="1400" dirty="0" smtClean="0"/>
                        <a:t>Guidelines for </a:t>
                      </a:r>
                      <a:r>
                        <a:rPr lang="da-DK" sz="1400" dirty="0" err="1" smtClean="0"/>
                        <a:t>pre-study</a:t>
                      </a:r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TG2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Start Planning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Approve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baseline="0" dirty="0" err="1" smtClean="0"/>
                        <a:t>pre-study</a:t>
                      </a:r>
                      <a:endParaRPr lang="da-DK" sz="1400" baseline="0" dirty="0" smtClean="0"/>
                    </a:p>
                    <a:p>
                      <a:r>
                        <a:rPr lang="da-DK" sz="1400" baseline="0" dirty="0" err="1" smtClean="0"/>
                        <a:t>Execution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baseline="0" dirty="0" err="1" smtClean="0"/>
                        <a:t>priortization</a:t>
                      </a:r>
                      <a:endParaRPr lang="da-DK" sz="1400" baseline="0" dirty="0" smtClean="0"/>
                    </a:p>
                    <a:p>
                      <a:r>
                        <a:rPr lang="da-DK" sz="1400" baseline="0" dirty="0" err="1" smtClean="0"/>
                        <a:t>Timeframe+Budget</a:t>
                      </a:r>
                      <a:r>
                        <a:rPr lang="da-DK" sz="1400" baseline="0" dirty="0" smtClean="0"/>
                        <a:t> for </a:t>
                      </a:r>
                      <a:r>
                        <a:rPr lang="da-DK" sz="1400" baseline="0" dirty="0" err="1" smtClean="0"/>
                        <a:t>planning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Guideline </a:t>
                      </a:r>
                      <a:r>
                        <a:rPr lang="mr-IN" sz="1400" dirty="0" smtClean="0"/>
                        <a:t>–</a:t>
                      </a:r>
                      <a:r>
                        <a:rPr lang="da-DK" sz="1400" dirty="0" smtClean="0"/>
                        <a:t> </a:t>
                      </a:r>
                      <a:r>
                        <a:rPr lang="da-DK" sz="1400" dirty="0" err="1" smtClean="0"/>
                        <a:t>planning</a:t>
                      </a:r>
                      <a:endParaRPr lang="da-DK" sz="1400" dirty="0" smtClean="0"/>
                    </a:p>
                    <a:p>
                      <a:r>
                        <a:rPr lang="da-DK" sz="1400" dirty="0" err="1" smtClean="0"/>
                        <a:t>Requirement</a:t>
                      </a:r>
                      <a:r>
                        <a:rPr lang="da-DK" sz="1400" dirty="0" smtClean="0"/>
                        <a:t> </a:t>
                      </a:r>
                      <a:r>
                        <a:rPr lang="da-DK" sz="1400" dirty="0" err="1" smtClean="0"/>
                        <a:t>spec</a:t>
                      </a:r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TG3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Start </a:t>
                      </a:r>
                      <a:r>
                        <a:rPr lang="da-DK" dirty="0" err="1" smtClean="0"/>
                        <a:t>Execution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Approve</a:t>
                      </a:r>
                      <a:r>
                        <a:rPr lang="da-DK" sz="1400" dirty="0" smtClean="0"/>
                        <a:t> the </a:t>
                      </a:r>
                      <a:r>
                        <a:rPr lang="da-DK" sz="1400" dirty="0" err="1" smtClean="0"/>
                        <a:t>project</a:t>
                      </a:r>
                      <a:r>
                        <a:rPr lang="da-DK" sz="1400" dirty="0" smtClean="0"/>
                        <a:t> plan</a:t>
                      </a:r>
                    </a:p>
                    <a:p>
                      <a:r>
                        <a:rPr lang="da-DK" sz="1400" dirty="0" err="1" smtClean="0"/>
                        <a:t>Approve</a:t>
                      </a:r>
                      <a:r>
                        <a:rPr lang="da-DK" sz="1400" dirty="0" smtClean="0"/>
                        <a:t> the budget</a:t>
                      </a:r>
                    </a:p>
                    <a:p>
                      <a:r>
                        <a:rPr lang="da-DK" sz="1400" dirty="0" err="1" smtClean="0"/>
                        <a:t>Staff</a:t>
                      </a:r>
                      <a:r>
                        <a:rPr lang="da-DK" sz="1400" dirty="0" smtClean="0"/>
                        <a:t> Project </a:t>
                      </a:r>
                      <a:r>
                        <a:rPr lang="da-DK" sz="1400" dirty="0" err="1" smtClean="0"/>
                        <a:t>group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Project Plan</a:t>
                      </a:r>
                    </a:p>
                    <a:p>
                      <a:r>
                        <a:rPr lang="da-DK" sz="1400" dirty="0" smtClean="0"/>
                        <a:t>Project Budget</a:t>
                      </a:r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TG4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Follow</a:t>
                      </a:r>
                      <a:r>
                        <a:rPr lang="da-DK" baseline="0" dirty="0" smtClean="0"/>
                        <a:t> up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Continue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baseline="0" dirty="0" err="1" smtClean="0"/>
                        <a:t>according</a:t>
                      </a:r>
                      <a:r>
                        <a:rPr lang="da-DK" sz="1400" baseline="0" dirty="0" smtClean="0"/>
                        <a:t> to plan</a:t>
                      </a:r>
                    </a:p>
                    <a:p>
                      <a:r>
                        <a:rPr lang="da-DK" sz="1400" baseline="0" dirty="0" err="1" smtClean="0"/>
                        <a:t>Decide</a:t>
                      </a:r>
                      <a:r>
                        <a:rPr lang="da-DK" sz="1400" baseline="0" dirty="0" smtClean="0"/>
                        <a:t> on and </a:t>
                      </a:r>
                      <a:r>
                        <a:rPr lang="da-DK" sz="1400" baseline="0" dirty="0" err="1" smtClean="0"/>
                        <a:t>implement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baseline="0" dirty="0" err="1" smtClean="0"/>
                        <a:t>changes</a:t>
                      </a:r>
                      <a:endParaRPr lang="da-DK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Progress </a:t>
                      </a:r>
                      <a:r>
                        <a:rPr lang="da-DK" sz="1400" dirty="0" err="1" smtClean="0"/>
                        <a:t>report</a:t>
                      </a:r>
                      <a:endParaRPr lang="da-DK" sz="1400" dirty="0" smtClean="0"/>
                    </a:p>
                    <a:p>
                      <a:r>
                        <a:rPr lang="da-DK" sz="1400" dirty="0" err="1" smtClean="0"/>
                        <a:t>Earned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baseline="0" dirty="0" err="1" smtClean="0"/>
                        <a:t>value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baseline="0" dirty="0" err="1" smtClean="0"/>
                        <a:t>analysis</a:t>
                      </a:r>
                      <a:endParaRPr lang="da-DK" sz="1400" baseline="0" dirty="0" smtClean="0"/>
                    </a:p>
                    <a:p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TG5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Handover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Approve</a:t>
                      </a:r>
                      <a:r>
                        <a:rPr lang="da-DK" sz="1400" dirty="0" smtClean="0"/>
                        <a:t> </a:t>
                      </a:r>
                      <a:r>
                        <a:rPr lang="da-DK" sz="1400" dirty="0" err="1" smtClean="0"/>
                        <a:t>delivery</a:t>
                      </a:r>
                      <a:endParaRPr lang="da-DK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(</a:t>
                      </a:r>
                      <a:r>
                        <a:rPr lang="da-DK" sz="1400" dirty="0" err="1" smtClean="0"/>
                        <a:t>Requirement</a:t>
                      </a:r>
                      <a:r>
                        <a:rPr lang="da-DK" sz="1400" dirty="0" smtClean="0"/>
                        <a:t> </a:t>
                      </a:r>
                      <a:r>
                        <a:rPr lang="da-DK" sz="1400" dirty="0" err="1" smtClean="0"/>
                        <a:t>spec</a:t>
                      </a:r>
                      <a:r>
                        <a:rPr lang="da-DK" sz="1400" dirty="0" smtClean="0"/>
                        <a:t>)</a:t>
                      </a:r>
                    </a:p>
                    <a:p>
                      <a:r>
                        <a:rPr lang="da-DK" sz="1400" dirty="0" smtClean="0"/>
                        <a:t>Delivery </a:t>
                      </a:r>
                      <a:r>
                        <a:rPr lang="da-DK" sz="1400" dirty="0" err="1" smtClean="0"/>
                        <a:t>acceptance</a:t>
                      </a:r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TG6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Close Project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Approve</a:t>
                      </a:r>
                      <a:r>
                        <a:rPr lang="da-DK" sz="1400" dirty="0" smtClean="0"/>
                        <a:t> </a:t>
                      </a:r>
                      <a:r>
                        <a:rPr lang="da-DK" sz="1400" dirty="0" err="1" smtClean="0"/>
                        <a:t>actual</a:t>
                      </a:r>
                      <a:r>
                        <a:rPr lang="da-DK" sz="1400" dirty="0" smtClean="0"/>
                        <a:t> </a:t>
                      </a:r>
                      <a:r>
                        <a:rPr lang="da-DK" sz="1400" dirty="0" err="1" smtClean="0"/>
                        <a:t>costs</a:t>
                      </a:r>
                      <a:endParaRPr lang="da-DK" sz="1400" dirty="0" smtClean="0"/>
                    </a:p>
                    <a:p>
                      <a:r>
                        <a:rPr lang="da-DK" sz="1400" dirty="0" err="1" smtClean="0"/>
                        <a:t>Terminate</a:t>
                      </a:r>
                      <a:r>
                        <a:rPr lang="da-DK" sz="1400" dirty="0" smtClean="0"/>
                        <a:t> the </a:t>
                      </a:r>
                      <a:r>
                        <a:rPr lang="da-DK" sz="1400" dirty="0" err="1" smtClean="0"/>
                        <a:t>project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baseline="0" dirty="0" err="1" smtClean="0"/>
                        <a:t>group</a:t>
                      </a:r>
                      <a:endParaRPr lang="da-DK" sz="1400" baseline="0" dirty="0" smtClean="0"/>
                    </a:p>
                    <a:p>
                      <a:r>
                        <a:rPr lang="da-DK" sz="1400" baseline="0" dirty="0" err="1" smtClean="0"/>
                        <a:t>Terminate</a:t>
                      </a:r>
                      <a:r>
                        <a:rPr lang="da-DK" sz="1400" baseline="0" dirty="0" smtClean="0"/>
                        <a:t> the </a:t>
                      </a:r>
                      <a:r>
                        <a:rPr lang="da-DK" sz="1400" baseline="0" dirty="0" err="1" smtClean="0"/>
                        <a:t>project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Final Report</a:t>
                      </a:r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TG7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Evaluate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buiness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impact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Approve</a:t>
                      </a:r>
                      <a:r>
                        <a:rPr lang="da-DK" sz="1400" baseline="0" dirty="0" smtClean="0"/>
                        <a:t> the </a:t>
                      </a:r>
                      <a:r>
                        <a:rPr lang="da-DK" sz="1400" baseline="0" dirty="0" err="1" smtClean="0"/>
                        <a:t>project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Buisness</a:t>
                      </a:r>
                      <a:r>
                        <a:rPr lang="da-DK" sz="1400" dirty="0" smtClean="0"/>
                        <a:t> case</a:t>
                      </a:r>
                    </a:p>
                    <a:p>
                      <a:r>
                        <a:rPr lang="da-DK" sz="1400" dirty="0" smtClean="0"/>
                        <a:t>Project Charter</a:t>
                      </a:r>
                    </a:p>
                    <a:p>
                      <a:r>
                        <a:rPr lang="da-DK" sz="1400" dirty="0" smtClean="0"/>
                        <a:t>Final</a:t>
                      </a:r>
                      <a:r>
                        <a:rPr lang="da-DK" sz="1400" baseline="0" dirty="0" smtClean="0"/>
                        <a:t> Report</a:t>
                      </a:r>
                      <a:endParaRPr lang="da-DK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30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WBS </a:t>
            </a:r>
            <a:r>
              <a:rPr lang="mr-IN" dirty="0" smtClean="0"/>
              <a:t>–</a:t>
            </a:r>
            <a:r>
              <a:rPr lang="da-DK" dirty="0" smtClean="0"/>
              <a:t> Work Breakdown </a:t>
            </a:r>
            <a:r>
              <a:rPr lang="da-DK" dirty="0" err="1" smtClean="0"/>
              <a:t>Structure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19" y="1793324"/>
            <a:ext cx="7095367" cy="47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6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00"/>
            <a:ext cx="9144000" cy="36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</a:t>
            </a:r>
            <a:r>
              <a:rPr lang="da-DK" dirty="0" err="1"/>
              <a:t>C</a:t>
            </a:r>
            <a:r>
              <a:rPr lang="da-DK" dirty="0" err="1" smtClean="0"/>
              <a:t>ommunication</a:t>
            </a:r>
            <a:r>
              <a:rPr lang="da-DK" dirty="0" smtClean="0"/>
              <a:t> Plan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5" y="2184400"/>
            <a:ext cx="9190119" cy="2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Activity-on-Node </a:t>
            </a:r>
            <a:r>
              <a:rPr lang="da-DK" dirty="0"/>
              <a:t>N</a:t>
            </a:r>
            <a:r>
              <a:rPr lang="da-DK" dirty="0" smtClean="0"/>
              <a:t>etwork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0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Forsimplet AON-diagram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110962"/>
            <a:ext cx="82042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5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Dagens Program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Porteføljer </a:t>
            </a:r>
            <a:r>
              <a:rPr lang="mr-IN" dirty="0" smtClean="0"/>
              <a:t>–</a:t>
            </a:r>
            <a:r>
              <a:rPr lang="da-DK" dirty="0" smtClean="0"/>
              <a:t> Langt om længe!!</a:t>
            </a:r>
          </a:p>
          <a:p>
            <a:pPr lvl="1"/>
            <a:r>
              <a:rPr lang="da-DK" dirty="0" smtClean="0"/>
              <a:t>Lidt generelt feedback</a:t>
            </a:r>
          </a:p>
          <a:p>
            <a:pPr lvl="1"/>
            <a:endParaRPr lang="da-DK" dirty="0"/>
          </a:p>
          <a:p>
            <a:r>
              <a:rPr lang="da-DK" dirty="0" err="1" smtClean="0"/>
              <a:t>Crashcourse</a:t>
            </a:r>
            <a:r>
              <a:rPr lang="da-DK" dirty="0" smtClean="0"/>
              <a:t> i projektstyring</a:t>
            </a:r>
          </a:p>
          <a:p>
            <a:endParaRPr lang="da-DK" dirty="0"/>
          </a:p>
          <a:p>
            <a:r>
              <a:rPr lang="da-DK" dirty="0" smtClean="0"/>
              <a:t>Gruppeopgaver</a:t>
            </a:r>
          </a:p>
          <a:p>
            <a:endParaRPr lang="da-DK" dirty="0"/>
          </a:p>
          <a:p>
            <a:r>
              <a:rPr lang="da-DK" dirty="0" smtClean="0"/>
              <a:t>Status på jeres projekter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412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¨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95" y="0"/>
            <a:ext cx="6163971" cy="68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4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Porteføljer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Generelt rigtig fine</a:t>
            </a:r>
          </a:p>
          <a:p>
            <a:endParaRPr lang="da-DK" dirty="0"/>
          </a:p>
          <a:p>
            <a:r>
              <a:rPr lang="da-DK" dirty="0" err="1" smtClean="0"/>
              <a:t>Meeen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Husk citeringer!</a:t>
            </a:r>
          </a:p>
          <a:p>
            <a:pPr lvl="1"/>
            <a:r>
              <a:rPr lang="da-DK" dirty="0" smtClean="0"/>
              <a:t>Stadig nogle der kunne luge mere ud i jeg/vi/man </a:t>
            </a:r>
            <a:r>
              <a:rPr lang="da-DK" dirty="0" err="1" smtClean="0"/>
              <a:t>etc</a:t>
            </a:r>
            <a:endParaRPr lang="da-DK" dirty="0" smtClean="0"/>
          </a:p>
          <a:p>
            <a:pPr lvl="1"/>
            <a:r>
              <a:rPr lang="da-DK" dirty="0" smtClean="0"/>
              <a:t>Begreber i kursiv</a:t>
            </a:r>
          </a:p>
          <a:p>
            <a:pPr lvl="1"/>
            <a:r>
              <a:rPr lang="da-DK" dirty="0" smtClean="0"/>
              <a:t>Husk ikke at ”stikke af” fra opgaven</a:t>
            </a:r>
          </a:p>
          <a:p>
            <a:pPr lvl="1"/>
            <a:r>
              <a:rPr lang="da-DK" dirty="0" smtClean="0"/>
              <a:t>Tal med bogstaver / tal</a:t>
            </a:r>
            <a:endParaRPr lang="da-DK" dirty="0"/>
          </a:p>
          <a:p>
            <a:pPr lvl="1"/>
            <a:r>
              <a:rPr lang="da-DK" dirty="0" smtClean="0"/>
              <a:t>Selv om </a:t>
            </a:r>
            <a:r>
              <a:rPr lang="da-DK" dirty="0" err="1" smtClean="0"/>
              <a:t>Verplank</a:t>
            </a:r>
            <a:r>
              <a:rPr lang="da-DK" dirty="0" smtClean="0"/>
              <a:t> var primær, så var der meget guf i de andre tekster også</a:t>
            </a:r>
            <a:r>
              <a:rPr lang="mr-IN" dirty="0" smtClean="0"/>
              <a:t>…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7655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656"/>
            <a:ext cx="9144000" cy="52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2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Projektplanlægning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Fremadrettet </a:t>
            </a:r>
            <a:r>
              <a:rPr lang="mr-IN" dirty="0" smtClean="0"/>
              <a:t>–</a:t>
            </a:r>
            <a:r>
              <a:rPr lang="da-DK" dirty="0" smtClean="0"/>
              <a:t> og lidt retroaktivt:</a:t>
            </a:r>
          </a:p>
          <a:p>
            <a:pPr lvl="1"/>
            <a:r>
              <a:rPr lang="da-DK" dirty="0" smtClean="0"/>
              <a:t>Grundlaget for jeres projekt?</a:t>
            </a:r>
          </a:p>
          <a:p>
            <a:pPr lvl="1"/>
            <a:r>
              <a:rPr lang="da-DK" dirty="0" smtClean="0"/>
              <a:t>Et overordnet </a:t>
            </a:r>
            <a:r>
              <a:rPr lang="da-DK" dirty="0" err="1" smtClean="0"/>
              <a:t>scope</a:t>
            </a:r>
            <a:r>
              <a:rPr lang="da-DK" dirty="0" smtClean="0"/>
              <a:t>?</a:t>
            </a:r>
          </a:p>
          <a:p>
            <a:pPr lvl="1"/>
            <a:r>
              <a:rPr lang="da-DK" dirty="0" smtClean="0"/>
              <a:t>Work Breakdown </a:t>
            </a:r>
            <a:r>
              <a:rPr lang="da-DK" dirty="0" err="1" smtClean="0"/>
              <a:t>Structure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(husk jeres ”problemer” fra sidst)</a:t>
            </a:r>
          </a:p>
          <a:p>
            <a:pPr lvl="1"/>
            <a:r>
              <a:rPr lang="da-DK" dirty="0" smtClean="0"/>
              <a:t>Kommunikationsplan for projektet?</a:t>
            </a:r>
          </a:p>
          <a:p>
            <a:pPr lvl="1"/>
            <a:r>
              <a:rPr lang="da-DK" dirty="0" smtClean="0"/>
              <a:t>Activity-on-Node diagram (den simple version)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045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Problemer og nye muligheder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4" y="1875201"/>
            <a:ext cx="8394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</a:t>
            </a:r>
            <a:r>
              <a:rPr lang="da-DK" dirty="0" err="1" smtClean="0"/>
              <a:t>Scope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55" y="1884514"/>
            <a:ext cx="6091560" cy="44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9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Tollgates</a:t>
            </a:r>
            <a:r>
              <a:rPr lang="da-DK" dirty="0" smtClean="0"/>
              <a:t> </a:t>
            </a:r>
            <a:r>
              <a:rPr lang="mr-IN" dirty="0" smtClean="0"/>
              <a:t>–</a:t>
            </a:r>
            <a:r>
              <a:rPr lang="da-DK" dirty="0" smtClean="0"/>
              <a:t> en form for milepæle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80" y="1622563"/>
            <a:ext cx="5553905" cy="51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9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1026</TotalTime>
  <Words>250</Words>
  <Application>Microsoft Macintosh PowerPoint</Application>
  <PresentationFormat>Skærmshow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15</vt:i4>
      </vt:variant>
    </vt:vector>
  </HeadingPairs>
  <TitlesOfParts>
    <vt:vector size="16" baseType="lpstr">
      <vt:lpstr>Median</vt:lpstr>
      <vt:lpstr>Projektstyring pt I</vt:lpstr>
      <vt:lpstr>Dagens Program</vt:lpstr>
      <vt:lpstr>¨</vt:lpstr>
      <vt:lpstr>Porteføljer</vt:lpstr>
      <vt:lpstr>PowerPoint-præsentation</vt:lpstr>
      <vt:lpstr>Projektplanlægning</vt:lpstr>
      <vt:lpstr>Problemer og nye muligheder</vt:lpstr>
      <vt:lpstr>Project Scope</vt:lpstr>
      <vt:lpstr>Tollgates – en form for milepæle</vt:lpstr>
      <vt:lpstr>Tollgates</vt:lpstr>
      <vt:lpstr>WBS – Work Breakdown Structure</vt:lpstr>
      <vt:lpstr>PowerPoint-præsentation</vt:lpstr>
      <vt:lpstr>Project Communication Plan</vt:lpstr>
      <vt:lpstr>Activity-on-Node Network</vt:lpstr>
      <vt:lpstr>Forsimplet AON-diagram</vt:lpstr>
    </vt:vector>
  </TitlesOfParts>
  <Company>SDU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Yngve Gregoriussen</dc:creator>
  <cp:lastModifiedBy>Yngve Gregoriussen</cp:lastModifiedBy>
  <cp:revision>11</cp:revision>
  <dcterms:created xsi:type="dcterms:W3CDTF">2017-04-17T14:38:23Z</dcterms:created>
  <dcterms:modified xsi:type="dcterms:W3CDTF">2017-04-18T07:44:45Z</dcterms:modified>
</cp:coreProperties>
</file>