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handoutMasterIdLst>
    <p:handoutMasterId r:id="rId23"/>
  </p:handoutMasterIdLst>
  <p:sldIdLst>
    <p:sldId id="256" r:id="rId2"/>
    <p:sldId id="257" r:id="rId3"/>
    <p:sldId id="259" r:id="rId4"/>
    <p:sldId id="268" r:id="rId5"/>
    <p:sldId id="258" r:id="rId6"/>
    <p:sldId id="267" r:id="rId7"/>
    <p:sldId id="269" r:id="rId8"/>
    <p:sldId id="265" r:id="rId9"/>
    <p:sldId id="260" r:id="rId10"/>
    <p:sldId id="276" r:id="rId11"/>
    <p:sldId id="266" r:id="rId12"/>
    <p:sldId id="261" r:id="rId13"/>
    <p:sldId id="277" r:id="rId14"/>
    <p:sldId id="262" r:id="rId15"/>
    <p:sldId id="270" r:id="rId16"/>
    <p:sldId id="271" r:id="rId17"/>
    <p:sldId id="272" r:id="rId18"/>
    <p:sldId id="273" r:id="rId19"/>
    <p:sldId id="274" r:id="rId20"/>
    <p:sldId id="263" r:id="rId21"/>
    <p:sldId id="278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Raab" initials="CR" lastIdx="0" clrIdx="0">
    <p:extLst>
      <p:ext uri="{19B8F6BF-5375-455C-9EA6-DF929625EA0E}">
        <p15:presenceInfo xmlns:p15="http://schemas.microsoft.com/office/powerpoint/2012/main" userId="cf5392be7086d1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E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 autoAdjust="0"/>
    <p:restoredTop sz="94672" autoAdjust="0"/>
  </p:normalViewPr>
  <p:slideViewPr>
    <p:cSldViewPr snapToGrid="0">
      <p:cViewPr varScale="1">
        <p:scale>
          <a:sx n="94" d="100"/>
          <a:sy n="94" d="100"/>
        </p:scale>
        <p:origin x="1224" y="57"/>
      </p:cViewPr>
      <p:guideLst>
        <p:guide orient="horz" pos="2160"/>
        <p:guide pos="3120"/>
        <p:guide pos="2880"/>
      </p:guideLst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9EF3F-61B7-4B4C-97F1-7AC94345961F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83489-782B-4D33-A601-F24D5EB0555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651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16T13:24:19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 11668 1900 0,'-13'-15'54'0,"9"11"11"0,4 4-52 0,-13-7-13 0,5 3 0 0,-1 4 0 15,1 0 32-15,-5 0 3 0,5 0 1 0,-5 0 0 16,0 11-19-16,1-7-3 0,3 3-1 0,-4 5 0 15,-4-1-13-15,5 0 0 0,-5 4 0 0,4-3 0 0,0 3 0 16,0 0 0-16,1 0 0 0,3 8 0 16,1-1 0-16,-5-3 0 0,13 4 0 0,-8 3 0 0,3 1 10 0,-3-1-1 15,-1 4 0-15,1-7 0 0,4 3 3 16,-1 1 1-16,5 3 0 0,5-4 0 0,-5 4-4 0,8 1-1 16,1-1 0-16,-1-4 0 0,9 4-8 0,4-7 0 15,5-4 9-15,8 3-9 0,4-3 16 0,-4-4-2 16,13-3 0-16,8-1 0 0,-4-3 3 0,12 3 1 15,9 0 0-15,-4-7 0 0,9 7-10 0,-9-3-8 16,12-4 9-16,-3 3-9 0,12-3 10 0,-4 3-10 16,4-3 10-16,9-4-10 0,-9 4 9 0,13-4-9 0,12-4 8 15,-8 0-8-15,9 4 12 0,-1-11-4 0,14 11 0 16,-9-11 0-16,-5 3 0 0,5-3-8 0,-4 7 12 0,4-7-4 16,-5 0 2-16,1 7 0 0,-1 0 0 0,5 0 0 15,0 0-10-15,0 1 0 0,4-1 0 0,0 4 0 16,0-8 12-16,5 5-4 0,-10-1 0 0,1 4 0 15,-8-8-8-15,7 8 0 0,-7-4 0 0,3 4 0 16,-3 0 0-16,3 0 0 0,1 0 0 0,0 0 0 16,-1 4 8-16,5 4 2 0,-9-1 1 0,5 1 0 15,-5-1-11-15,1 1 10 0,-5 3-10 0,4 1 10 16,-4 6-10-16,5-2 0 0,-9 2 0 0,4-3 8 16,-4 4-8-16,-5 4 0 0,-3-4 0 0,3 3 0 15,-12 9 0-15,0-9 0 0,0 12 0 0,-4 4 0 16,-5-4 0-16,-4 11 0 0,-4-7 0 0,0 3 0 15,-4 1 0-15,-1 3 0 0,-3 4 0 0,-1 4 0 16,-4 4 0-16,5 3 0 0,-9-4 0 0,0 5 0 0,4-1 0 16,-13-3 0-16,5 3 0 0,-9-3 0 0,5-1 0 0,-9 1 0 15,-5-1 0-15,1-10 0 0,-5 3 0 16,1 0 0-16,-5-4 0 0,-4-7 0 0,4-4 0 0,-8 0 0 16,4-4 0-16,-8-4 0 0,3-7 0 0,-8 0 8 15,5-4-8-15,-5-8 0 0,0 1 28 0,-4-8 0 16,0 0 0-16,0 0 0 0,0 0 51 0,-12-4 10 15,-1-7 3-15,0-4 0 0,-4-8-34 0,0 1-6 16,-8-5-2-16,-1-7 0 0,1 0-28 0,-5-3-6 16,5-1 0-16,4-11-1 0,-9 4-15 0,4-1 0 15,5 1 0-15,-4-4 0 0,3-4 10 0,1 4-1 16,4-11 0-16,4 3 0 0,1 1-1 0,-1-5 0 0,5 5 0 16,-1-8 0-16,5 7 1 0,0 4 0 0,-1 0 0 0,5 1 0 15,5 6-9-15,-1-6 0 0,0 3-12 0,5 0 12 16,-1-1-8-16,9 5 8 0,0 0 0 0,0 0 0 15,8 3 0-15,1 4 0 0,4 5-9 0,-1-1 9 16,14 3 0-16,-1 5 0 0,5 0-8 0,12 3 8 16,-8 8 0-16,13-8-10 0,4 4 10 0,4 4-8 15,-4 8 8-15,8-1-10 0,5 4 10 0,0 4-10 16,-1 0 10-16,9 0 0 0,5 4 0 0,-1 0-8 16,9 7 8-16,-4-3 0 0,-1-1 0 0,9 1 0 15,5 3 0-15,-5 1 0 0,8-1 0 0,1 0-8 16,0 1 8-16,4 3 0 0,4-4 0 0,4 4 0 15,-4 0 0-15,9-4 0 0,3 5 0 0,1-1 0 16,0-4 0-16,-4 8 0 0,4-8 0 0,-5 0-8 16,1 1 8-16,-1 3 0 0,5-4 8 0,0 0-8 0,0 5 0 15,4-9 0-15,0 1 0 0,0-1 0 0,0 1 0 0,4-5 0 16,1 5 0-16,-1-8 0 0,-8 0 0 0,0-8 0 16,4 5 0-16,-4-1 0 0,-5-4 0 0,1 5 0 15,4-5 0-15,-5 1 8 0,5 3-8 0,0-4 0 16,0 1 0-16,-5-1 0 0,5 4 0 0,-9-3 0 15,5-1 0-15,4 4 0 0,0 1 0 0,-1-5 8 16,1 4-8-16,-4 4 0 0,4 0 0 0,-9 0 0 16,-4 0 0-16,0 4 0 0,-4-4 0 0,0 4 0 15,0-4 0-15,-5-4 0 0,1 4 0 0,-5-4 8 16,-3 4-8-16,-1-11 0 0,-5 4 0 0,1 3 8 0,0-8-8 0,0 5 0 16,0-4 8-16,-4-1-8 0,-9 5 10 15,4-5-10-15,1-3 0 0,-5 4 8 0,0-4-8 0,0 4 0 16,-4-1 10-16,0 1-1 0,-5-4 0 0,-3-8 0 15,3 12-9-15,-7-15 0 0,3 7 0 0,-8 0 8 16,0 0-8-16,0-4 12 0,-5 1-12 0,1 3 12 16,4-4-12-16,-4 4 0 0,-1-3 0 0,-3-1 0 15,3 4 0-15,-3 4 0 0,-5-7 0 0,-4 3 0 16,0 4 0-16,0 0 0 0,-4-4 0 0,-1 0 0 16,1 7 0-16,0 1 0 0,-1 0 0 0,-3 3 0 15,-1-3 0-15,-4 0 0 0,5 3 0 0,-1 4 0 16,-4-3 0-16,5 3 0 0,-5 4 0 0,5 0 0 15,-1 0 0-15,5-7 0 0,-1 3 0 0,-3 4 0 16,-1 0 0-16,1 0 0 0,-1 4 0 0,-4-4-11 16,1 7 11-16,-1-7 0 0,-4 0 8 0,0 0-8 0,-5 0 0 0,1-7 0 15,0 7 0-15,4-4 0 0,-4 4 0 16,-1-4 0-16,1-4 0 0,4 5 0 0,0-5 0 0,-4 4 0 16,-1 1 0-16,5-1 0 0,4 0 0 0,1 0 0 15,-5 4 0-15,4-4 0 0,4 4 0 0,-4-3 0 16,1 3 0-16,3 0-8 0,1-4 8 0,-5 4 0 15,4-4 0-15,-4 4 0 0,5 0 0 0,-5 0 0 16,-4-4-9-16,0 4 9 0,4 0 0 0,-8 0 0 16,4 0 0-16,-4 4 0 0,3-4 0 0,1 4 0 15,5-4 0-15,-5 0 0 0,4 4 0 0,4-4 0 16,-4 3 0-16,5 1 0 0,-5 0-8 0,5 4 8 0,-5-5 0 0,0 5 0 16,-4-1 0-16,4-3 0 0,-4 4 0 0,0 3 0 15,-4 0 0-15,-5-7 0 0,5 4 0 0,-5-5 0 16,-3 5 0-16,-1-8 0 0,0 4 0 0,5 3 0 15,-5-7-9-15,0 0 9 0,0-7 0 0,-4 3 0 16,4 4 0-16,1-8 0 0,-1 5 0 0,0-9 0 16,0 12 0-16,1-11 0 0,-1 4 0 0,0 3 0 15,-4 0 0-15,4 0 0 0,-4 4 0 0,0-4 0 16,0 1 0-16,0-1 0 0,-4 0 0 0,4-3 0 16,-4-1 0-16,-1 4 0 0,5-7 0 0,-4 3 0 15,0-3 12-15,-1-4-3 0,1-4-1 0,0 0 0 16,0 4-8-16,-5-11 0 0,-4-1 0 0,5 1 0 31,-5 0-21-31,0 3-7 0,1 0 0 0,-1-7-1 0,0 0-11 0,0 4-3 16,1-1 0-16,3 1 0 0,1 3 10 0,-1-3 1 0,5-1 1 0,0 1-845 15,3 0-170-15</inkml:trace>
  <inkml:trace contextRef="#ctx0" brushRef="#br0" timeOffset="628">6489 13724 2761 0,'0'0'60'0,"0"0"13"0,0 0 3 16,9-4 2-16,3 8-62 0,10-1-16 0,3 9 0 0,1 3 0 0,8 7 0 0,4 9-16 15,8-1 3-15,-3 7 1 0,8 9 12 0,13 3-9 16,-9 4 9-16,13 3-8 16,-5 12-15-16,9 0-2 0,-4 4-1 0,5 3 0 15,-1 8-6-15,0-4-2 0,-4 4 0 0,4 4 0 0,0 0 19 0,-4-1 4 0,4 1 1 0,-8 0 0 16,8 0 10-16,0-4 0 0,0 7 0 0,-4-3 8 15,4-4 20-15,1 0 4 0,-1-12 0 16,0 1 1-16,0-4-9 0,-4-8-1 0,4 1-1 0,-4-5 0 31,-4-7-53-31,-5-7-10 0,-4-8-3 0</inkml:trace>
  <inkml:trace contextRef="#ctx0" brushRef="#br0" timeOffset="931.025">6761 15545 2890 0,'13'-34'64'15,"-5"12"12"-15,9-16 4 0,4 0 1 0,18-3-65 0,-1-4-16 0,13-12 0 0,12 8 0 0,1-11-9 0,12-5-6 16,1-2-1-16,12-5 0 0,9 0 16 0,3 1 10 16,14-9-2-16,8-3 0 0,-4-3-8 0,13-5 0 15,8 4 0-15,0 4-11 0,8-3 11 0,-3-1 0 16,-1 0 0-16,0 0 0 0,5 4 0 0,-5 4 0 16,-4-4 0-16,5 4 0 15,-5 0-104-15,4 7-20 0,-4-11-3 0,-38 27-1010 0</inkml:trace>
  <inkml:trace contextRef="#ctx0" brushRef="#br0" timeOffset="2264.999">23782 11683 2426 0,'0'0'68'0,"0"0"16"0,0 0-67 0,0 0-17 15,-9-4 0-15,9 4 0 0,0 0 12 0,0 0-2 16,-4 12 0-16,4-1 0 0,0 0-18 0,-4 4-4 16,4 0-1-16,0 1 0 15,-4 2-19-15,-1 9-3 0,1-1-1 0,0 4 0 0,-5-3 18 0,5 3 3 16,4 4 1-16,0-8 0 0,4 8 14 0,1 4 0 0,7-4 0 15,1-4 0-15,8 0 0 0,5 0 10 16,4-3-2-16,-1 3 0 0,1-15 12 0,8 4 1 0,0 0 1 0,1-8 0 16,3 0-9-16,1-3-1 0,-1-4-1 0,-4-1 0 15,5 1 11-15,-5-4 2 0,0 0 1 0,-4 4 0 16,-4-8 3-16,4 4 0 0,0-4 0 0,-5 4 0 16,1-3-17-16,4-1-3 0,-4 0-8 0,4 0 12 15,0 1-12-15,0 3 0 0,0 0 0 0,-1-4 0 16,1 0 9-16,-4 4-9 0,0 0 8 0,0 0-8 15,-5 4 8-15,1 0-8 0,-5-1 0 0,-4 1 8 16,0 0-8-16,-5 0 0 0,1 3 0 0,-4 1 8 16,-1 3-8-16,-4 4 0 0,-4-3 0 0,0 3 0 15,0 3 0-15,0 5 0 0,-4-4 0 0,0 7 0 16,-5 5 0-16,1-1 0 0,-1 4 9 0,1 0-9 0,-1 3 0 16,1-3 0-16,4 0 0 0,-5 0 0 0,5-4 0 0,0 0 0 15,0 1 0-15,-1-5 0 0,1 0 0 16,0-3 8-16,-5 3-8 0,1-7 0 0,4-4 12 0,-5 4-3 15,1-7 0-15,-1-1 0 0,5 0 28 16,0-7 6-16,4-4 1 0,0 0 0 0,0 0-5 0,0 0-1 16,0 0 0-16,0 0 0 0,-9-4-12 0,5-7-2 15,4 0-1-15,-4-4 0 0,-1-4-11 0,1-4-1 16,4-3-1-16,0 3 0 0,4-7-10 0,-4 3 0 16,0 1 9-16,0 3-9 0,0-3 13 0,0 0-1 15,0 3-1-15,5 0 0 0,-1 1 16 0,0 3 3 16,0 0 1-16,1 4 0 0,-5 0-31 0,4-4 0 0,0 8 0 15,0-1 0-15,1 1 0 0,-1 0 0 0,4-1 0 16,-3 9 0-16,-1-5-12 0,-4 8-4 0,4-4-2 0,5 4 0 16,3 4 5-16,-3 0 1 0,3 3 0 0,1 1 0 15,0-1 12-15,0 1 0 0,4 3 0 0,0 1 0 16,4-1 0-16,-4 0 0 0,4-7 0 0,0 4 0 16,5-5 0-16,-5 1 0 0,9 0 0 0,-1-4 0 15,1-4 0-15,0 4 12 0,4 0-3 0,-4-4 0 16,-1 1-9-16,1-1-12 0,0-4 2 0,-5-3 1 15,1 0 19-15,3-1 4 16,-12 1 1-16,4-8 0 16,-4 0-15-16,0-3 0 0,-8 3 0 0,-1-4 0 0,1 1 0 0,-5-5-8 0,-4 1 8 0,-4-1-13 15,-5 1-167 1,1 3-34-16,-5-3-6 0</inkml:trace>
  <inkml:trace contextRef="#ctx0" brushRef="#br0" timeOffset="2939.003">24041 13622 2700 0,'0'0'60'0,"-13"11"12"0,5 4 2 0,-9 4 1 0,4 4-60 0,0 3-15 0,-4 4 0 0,4 8 0 16,5-4 0-16,0 4 0 0,3 3 0 0,5 1 0 16,5-1 0-16,-1 1-8 0,8-1 8 0,5 4-13 15,9-7-3-15,-1 3 0 0,9-3 0 0,0-4 0 16,9-7 16-16,-5-5 0 0,9-3 0 0,-5 0 0 16,5 0 0-16,-5-8 10 0,1-7-2 0,-1-4 0 0,-4-4 24 15,1-3 5-15,3-9 1 0,-4 5 0 16,0-8 6-16,-4 0 2 0,5 1 0 0,-1-5 0 0,0 8-22 15,-4-12-5-15,0 12-1 0,0-4 0 16,-4 4-9-16,-1 0-1 0,-3 4-8 0,-1 7 12 0,1-7-12 0,-1 0 0 16,-4-1 0-16,-4 5 0 0,5 3 0 0,-10-7 0 15,5-1 0-15,-8 9 0 0,3-5 0 0,-3 4 0 16,-5 0 0-16,-4 4 0 0,0 0 11 0,0 0 2 16,0 0 1-16,0 0 0 0,-8 8 10 0,-1 3 1 15,-4 4 1-15,-3 4 0 0,-6-4-12 0,1 8-2 16,-9 7-1-16,-8 4 0 0,0 4-11 0,-9 7 10 15,-4 4-10-15,0 8 10 0,-4 3-10 0,-4 4 8 16,-5 0-8-16,-8 4 8 0,-4 4 4 0,-9 11 0 0,-4 15 0 16,-9-8 0-16,0 8 16 0,-4 8 3 0,-4 0 1 0,0-1 0 15,9 5-20-15,3-5-3 0,9-3-1 0,9-4 0 16,8-4 13-16,9-3 3 0,8-8 0 0,8-4 0 16,5-7-36-16,8-4-6 0,1 0-2 0,-1-8 0 31,4-3-200-31,1-12-40 0</inkml:trace>
  <inkml:trace contextRef="#ctx0" brushRef="#br0" timeOffset="4801.007">12474 14655 1956 0,'0'0'56'0,"0"0"11"0,0 0-54 0,9 4-13 0,-5 0 0 0,4 7 0 15,1 0 0-15,-5 8 0 0,-4 4 8 16,4 11-8-16,1 3 10 0,-5 13-1 0,0 10 0 0,0 0 0 15,4 8 8-15,-4 0 2 0,0 4 0 0,0-1 0 16,8 9-3-16,-3-9 0 0,3 1 0 0,1-4 0 16,-5-4-16-16,0-4 0 0,0-7 0 0,1-8-9 15,-5-3 9-15,4-16 12 0,-4-3-2 0,-4-8-1 16,-1-8 61-16,5-7 12 0,-8-3 2 0,-1-9 1 16,1-10 11-16,-5-8 1 0,0-8 1 0,5-11 0 15,-5-8-46-15,5-14-8 0,-5-9-3 0,4 1 0 16,1 0-30-16,-1-4-11 0,5 0 0 0,0-4 9 15,4 4-9-15,-4 12 0 0,4 3 0 0,4 7 0 16,-4 1 0-16,4 7 0 0,0 8 0 0,5 0 0 0,4 3 15 16,4 4-3-16,4-3 0 0,4 7 0 0,9 8-12 0,0-8 0 15,9 11 0-15,3 8 0 0,1 0-9 0,4 4-5 16,4 3-1-16,-4 4 0 16,4 4-17-16,1 4-3 0,-6 4-1 0,-3 7 0 15,4 4-6-15,-8 3-2 0,-5 8 0 0,-4-3 0 0,-5-1 19 16,-3 8 3-16,-5-4 1 0,-8 4 0 0,0-7 21 0,-9-5-11 15,0 5 11-15,-8-9-8 0,0 5 8 0,-9-8 16 16,-4 4-4-16,-4-8-1 0,-5 4 13 0,-4-3 4 16,-4-5 0-16,1 1 0 0,-10-8-10 0,1 0-2 15,-1 0 0-15,-3-4 0 0,3 0-16 0,-4 1 0 0,1-1 0 16,3 0 0-16,1 4-16 0,4 0-1 0,-1-11 0 0,10 11 0 31,-1-8-146-31,4 4-29 0</inkml:trace>
  <inkml:trace contextRef="#ctx0" brushRef="#br0" timeOffset="5197">14015 14236 1429 0,'-13'23'40'0,"9"-12"10"0,0 12-40 0,0-4-10 0,-1 4 0 0,-3 7 0 16,-1-4 85-16,5 4 15 0,0-3 4 0,-5-1 0 16,5 4-24-16,-4-3-4 0,3-5 0 0,1-3-1 0,-4 4 10 0,3-8 3 15,1-4 0-15,-4-3 0 0,8-8-19 0,0 0-3 16,0 0-1-16,-9-4 0 0,1 0-10 0,-1-7-3 16,-4-4 0-16,1-8 0 0,-1-11-22 0,-4 0-5 15,4-3-1-15,-4-5 0 0,0 1 3 0,5-1 0 16,-5-3 0-16,4 7 0 0,0 0-27 0,0 4 0 15,1 8 0-15,7 7 0 0,-3-3 15 0,4 10-3 16,-5-7 0-16,5 8 0 0,4 4-12 0,0 7 9 16,4-4-9-16,0 0 8 0,5 4-8 0,-1 4 0 15,9 3-10-15,5 5 10 0,-1-1-10 0,0 0 10 16,9 1-10-16,-1 3 10 0,10 0 0 0,-1 0 0 0,0 0 0 16,5 0 0-1,3 4-19-15,1-4-7 0,4 4-2 0,4-8 0 16,-4 0-107-16,4 1-21 0,5-1-5 0,-1-11-955 0</inkml:trace>
  <inkml:trace contextRef="#ctx0" brushRef="#br0" timeOffset="5550.002">14987 14108 2023 0,'0'0'44'0,"0"0"10"0,0 0 2 0,0 12 0 0,4 3-44 0,5-4-12 0,-1 4 0 0,1 0 0 15,3-4-80-15,1 5-19 16,0-1-3-16,4-4-1 0,4 0 103 0,0-3 12 0,5-4 6 0,-1 3 2 16,1-7 73-16,3 0 15 0,-3-7 4 0,-1 3 0 0,1-8-52 0,-1 1-9 15,1-4-3-15,-9 4 0 0,0-4 13 0,-4 0 3 16,-5 0 0-16,0-4 0 0,-8 4 6 0,0-8 2 16,-4 4 0-16,-4 0 0 0,-5 0-23 0,-8 4-4 15,4 4-1-15,-9-4 0 0,1 7-19 16,-9 5-4-16,-4-5-1 0,-5 12 0 0,1 0-20 0,-9 7 0 15,-4 0 0-15,-5 8 0 0,5 4 0 0,-4 3 0 16,3 4 0-16,1-3 0 0,4 7 0 0,5 0 0 16,-5-1-12-16,8 1 4 0,9 0 8 0,9 0 0 15,8 0 10-15,4 4-10 0,9-4 0 0,12-4 0 16,5 0-8-16,4 0 8 0,13-3-11 0,4-5 11 0,4 1-10 0,9-8 10 31,4 0-100-31,8-3-15 0,5-5-2 0,-1-3-1087 0</inkml:trace>
  <inkml:trace contextRef="#ctx0" brushRef="#br0" timeOffset="6015.031">16299 14135 2579 0,'0'0'73'0,"0"0"16"0,0 0-71 0,-5-4-18 0,1-7 0 0,0 3 0 31,0 4-31-31,-9-7-9 0,0 3-3 0,-4 5 0 0,-4-9 20 0,-4 9 4 0,-5-5 1 0,-4 4 0 16,-4 4 94-16,-5 0 20 0,5 4 3 0,-9 0 1 16,5 3-56-16,-5 5-12 0,0 3-1 0,-3 4-1 0,-1 3-18 0,4-3-4 15,0 7-8-15,1 1 12 0,7 7-12 0,1 0 0 16,8 0 0-16,9 0-10 0,0-4-2 16,8 4 0-16,5-4 0 0,3-7 0 0,5-1 3 0,5-3 0 15,7 0 0-15,5-8 0 0,9-3-9 0,-1-8-2 16,14-4 0-16,-1-4 0 0,4-10 6 0,5-1 1 15,0-11 0-15,4-4 0 0,-1-15 13 0,1-4-12 16,0-4 12-16,0 1-12 0,0-12 12 0,4-8 0 16,-4-3 0-16,0-4 0 0,-4-7 12 0,0 3 6 15,-1 0 1-15,-3 8 0 0,-9 3 1 0,0 5 1 16,-5 7 0-16,-3 7 0 0,-9 8 27 0,-4 11 4 16,-5 8 2-16,-4 4 0 0,-4 11-10 0,-4 0-1 0,0 3-1 0,-9 12 0 15,0 4-27-15,-8 7-6 0,0 8-1 16,-5 11 0-16,1 4-8 0,0 4 0 15,-5 7-12-15,4 12 12 0,-3-4 0 0,-1 11 0 0,4 4 0 0,1 3 8 16,0 5-8-16,-1-1 0 0,5 4-12 0,4 1 12 16,4-1-12-16,0 0 12 0,9 0-10 0,0-3 10 31,8-5-146-31,5-3-23 0,3-7-5 0</inkml:trace>
  <inkml:trace contextRef="#ctx0" brushRef="#br0" timeOffset="6218.014">16570 14142 2559 0,'0'0'56'0,"0"0"12"0,0 0 3 0,-4 12 1 0,4 6-58 0,-4 9-14 0,0-5 0 0,-5 9 0 16,-4 10-80-16,1-11-20 15,-1 12-3-15,-4-5-1 0,0 5 64 0,4-12 13 0,-4 4 3 0,4 0 0 0,1-4 53 0,3-7 11 16,5-1 3-16,0-6 0 0,-1-1-27 0,1-8-6 15,4-7-1-15,0 0-682 16,9-7-137-16</inkml:trace>
  <inkml:trace contextRef="#ctx0" brushRef="#br0" timeOffset="6334.029">16749 13418 2894 0,'-13'-11'64'0,"13"11"12"0,0 0 4 0,0 0 1 0,0 0-65 0,0 0-16 0,-4 4 0 0,-1 3 0 31,5 4-44-31,5 8-12 0,-1 4-2 0,0 3-1170 0</inkml:trace>
  <inkml:trace contextRef="#ctx0" brushRef="#br0" timeOffset="6619.007">17160 14357 3053 0,'0'0'87'0,"0"0"18"0,0 0-84 0,0 0-21 0,5-4 0 0,3-3 0 31,-4 3-148-31,1-3-33 0,-1-5-7 0,0 5-2 0,-8-1-54 0,0 1-10 16,-9 3-2-16,0 0-1 0,0 4 257 0,-4-7 60 0,0 7 8 0,-4 0 2 0,0 0 90 0,0 7 17 15,-5-7 4-15,1 8 1 16,-1-1-106-16,1 1-22 0,-1 3-4 0,1 0-1 0,-1 1-10 0,5-1-3 16,0 4 0-16,4 0 0 0,0 4-24 0,9-4-4 15,-1 4-8-15,1 0 11 0,3 0-11 16,5 0 0-16,5-4 0 0,-1 3 0 0,9-2 0 0,-1-1 0 15,1 3 0-15,8-6 0 0,0-1 0 0,5 0 0 16,4-3-10-16,4 0 10 0,0-1-13 0,4-7 3 16,4 0 1-16,1-7-742 15,-1-1-148-15</inkml:trace>
  <inkml:trace contextRef="#ctx0" brushRef="#br0" timeOffset="6911.016">17912 13365 2030 0,'0'0'44'0,"-13"4"10"0,0 4 2 0,0 3 1 0,-4 0-45 0,5 8-12 0,-5 4 0 0,-5 7 0 15,5 4 45-15,-4 0 7 0,0 7 2 0,4 12 0 16,-4-8-32-16,4 8-6 0,0 4-2 0,0 3 0 15,0-3-14-15,0 7 0 0,0 0 0 0,4 0 0 16,1 0 0-16,3 0 0 0,5-3 0 0,-5-1 9 16,5-4-9-16,4-3 0 0,-4-4 0 0,0-3 0 15,4-1 0-15,-5-7 0 0,1-1 0 0,0-3 0 16,0 0 0-16,-5-7 0 0,1-9 0 0,-5-3-674 16,4-7-138-16</inkml:trace>
  <inkml:trace contextRef="#ctx0" brushRef="#br0" timeOffset="7097.098">17249 14120 2991 0,'-21'-8'66'0,"8"4"14"0,5 4 2 15,4-7 2-15,4 7-68 0,0 0-16 0,0 0 0 0,0 0 0 0,8-4-14 0,1 4-6 16,8 0-2-16,0 0 0 16,4 0-51-16,9 4-11 0,4 3-1 0,-5-7-1 15,5 0 43-15,4 4 9 0,-4-4 2 0,5 0 0 0,3 0 24 0,-4 0 8 16,9 0 0-16,-5 0 0 0,1-4-12 0,4 4 12 0,-1-11-12 0,1 3 12 31,0-3-175-31,-1 0-28 0</inkml:trace>
  <inkml:trace contextRef="#ctx0" brushRef="#br0" timeOffset="7385.002">18837 13196 1659 0,'0'-16'36'0,"0"16"8"0,-4-11 2 0,-1 4 1 0,1 3-38 0,-4-4-9 0,-5 8 0 0,0 0 0 16,-8 8-39-16,-4-4-9 0,-1 7-3 0,-12 12 0 15,0-1 124-15,-5 5 25 0,1 6 5 0,-5 1 1 0,0 8 51 16,-4-1 10-16,1 12 3 0,-1 4 0 16,0-1-80-16,4 8-15 0,0 4-3 0,5-4-1 0,-1 8-44 15,5 0-9-15,4 7-1 0,5-11-1 0,-1 7-14 0,9-3 0 16,4-4 8-16,4 4-8 0,9-8 8 0,4 0-8 15,4-4 11-15,4-7-11 0,9 0 0 0,9-8 0 16,4 4 0-16,-1-11-9 0,9-1 9 0,5-3-13 16,-1-3 5-16,9 3 8 15,0-12-43-15,0 1-1 0,0-4 0 16,4-4-741-16,0 0-149 0</inkml:trace>
  <inkml:trace contextRef="#ctx0" brushRef="#br0" timeOffset="7700.001">18990 13471 2922 0,'0'0'83'0,"0"0"18"0,-5 11-81 0,5 12-20 0,0-4 0 0,9 11 0 16,-1 4 0-16,1 11 0 0,-1 0 0 0,5 1 0 15,-4 6-25-15,8 5 0 0,0 3 0 0,4-3 0 16,-4-1-22-16,4 5-4 16,0 3-1-16,-4-4 0 0,0-3 40 0,4 3 12 0,-4-3 0 0,0-1-10 0,0-3 10 0,5 0 0 15,-5-4 0-15,-5 0 0 16,1-8-32-16,-4 5-4 15,-1-12 0-15,-4 0-1048 0</inkml:trace>
  <inkml:trace contextRef="#ctx0" brushRef="#br0" timeOffset="7933.004">18527 14734 2757 0,'-4'-7'60'0,"4"7"13"0,-4-4 3 0,4-3 2 0,4-5-62 0,4 1-16 16,5 0 0-16,8-1 0 0,0-3 0 0,5-4-15 0,8 0 3 0,0-3 1 31,4-1-24-31,5-7-5 0,-1 0 0 0,5-4-1 0,4 0 32 0,-5 0 9 0,1-4 0 0,0 1 0 16,-1-1 0-16,-3 0 0 0,-1 0 0 0,-4 1 0 15,-4-1 0-15,0 4 0 0,-4-4 0 0,0 4 8 16,-5 0-8-16,1-3 0 0,-1 3 0 0,1 0-11 31,-1-4-162-31,1 4-33 0,16-38-6 0,-21 16-2 0</inkml:trace>
  <inkml:trace contextRef="#ctx0" brushRef="#br0" timeOffset="8217.002">19822 12867 2127 0,'8'-7'47'0,"1"-4"9"0,8 7 3 0,4-11 1 0,4 3-48 0,5 5-12 0,8-5 0 0,0 9 0 0,5-5 0 0,-1 4-11 15,5 8 3-15,0 7 0 0,-1 1 8 0,-3 7 11 16,-1 7-3-16,-3 0 0 0,-1 8 23 0,-9 8 4 16,5 11 1-16,-8 7 0 0,-1 12-17 0,-8 3-3 15,0 4-1-15,-8 8 0 0,-5 4-4 0,-8 10-1 16,-5 1 0-16,-3 8 0 0,-5-5-2 0,-13 8 0 16,-4 4 0-16,-4-4 0 0,-9-3 2 0,0-1 0 15,-4-3 0-15,0-12 0 0,0-3 9 0,-4-1 1 16,4-3 1-16,-8-8 0 0,4 0-7 0,-5-7-2 15,1 0 0-15,-5-4-756 16,-4-1-151-16</inkml:trace>
  <inkml:trace contextRef="#ctx0" brushRef="#br0" timeOffset="10203.001">15615 17586 2120 0,'-25'-4'47'0,"-5"0"9"16,-4-3 3-16,-4 3 0 0,4-4-47 0,-9 1-12 0,-3-1 0 0,-5 4 0 0,-4-3-13 0,-9 3-5 15,-4 4-1-15,-4 4 0 16,-9 3-9-16,-4 5-3 0,0-8 0 0,-8 7 0 16,-9 4 65-16,0 4 13 0,-4 0 2 0,0 0 1 0,0-1 42 0,-4 5 8 15,-5-8 1-15,5 4 1 0,-1 0-57 0,1 0-11 0,-5-4-2 16,9-4-1-16,-4 0-13 0,0-3-2 16,3 0-1-16,6-5 0 0,-6 1 2 0,10-4 1 15,3-4 0-15,1 4 0 16,4 0-41-16,4 0-8 0,0 4-1 0,0 4-1 15,5-5-74-15,7 5-14 0,1-4-3 0</inkml:trace>
  <inkml:trace contextRef="#ctx0" brushRef="#br0" timeOffset="10686.002">12529 17401 2751 0,'-34'-8'78'0,"13"8"17"15,0 8-76-15,-5-8-19 0,1 0 0 0,-5 4 0 16,1-1-28-16,-10 9-10 0,1-1-2 0,-8 8 0 16,-5-4-108-16,-5 8-21 0,-3-1-5 0,-5 8-1 15,1-3 46-15,-5 7 9 0,-4 7 1 0,-5-3 1 0,5 0 184 0,0 7 37 0,4 0 7 0,0 1 2 16,9-5 32-16,-1-3 6 0,9 3 2 0,9 1 0 15,4-5-61-15,8 1-12 0,0-4-3 0,13 8 0 16,9-12-61-16,8 4-15 0,4 0 0 0,9-4 0 31,8 4-25-31,4-12-6 0,9 9-1 0,5-5 0 0,7-7 20 0,9 0 3 0,5-8 1 0,8 0 0 16,12 1 8-16,1-9 11 0,4-3-3 0,8-3 0 16,9-5 12-16,4-7 3 0,5 4 0 0,3-8 0 15,1 0-13-15,-1 0-2 0,5 0-8 0,-4-7-782 16,-5-1-163-16</inkml:trace>
  <inkml:trace contextRef="#ctx0" brushRef="#br0" timeOffset="11662.001">7555 17163 2684 0,'-26'0'76'0,"13"0"16"0,9 4-73 0,-4-4-19 0,8 0 0 0,0 0 0 0,0 0 16 0,0 0-1 15,0 11 0-15,4-3 0 0,0-1-15 0,9 5-16 16,0-8 3-16,-1 3 1 16,10 4-22-16,-5-11-4 0,8 4-1 0,-4-4 0 0,9 8 15 0,0-4 4 15,-1 3 0-15,5-3 0 0,0-4 20 0,5 4-9 16,3-4 9-16,0-4 0 0,1 0-19 0,8 4 3 16,0-4 1-16,0 1-1026 0</inkml:trace>
  <inkml:trace contextRef="#ctx0" brushRef="#br0" timeOffset="12144">8395 17540 2271 0,'0'0'50'15,"0"0"10"-15,0 0 3 0,0 0 1 0,0 0-52 0,0 0-12 0,0-11 0 0,4 0 0 0,1 0 0 0,7-8 0 16,1-4 0-16,8-3 0 0,0-8 0 0,5 0 0 16,4 0-10-16,-1-4 10 0,5-7 8 0,-4 0 6 15,8-1 2-15,-4 1 0 0,4 4 5 0,1-5 2 16,-1 5 0-16,-4 3 0 0,0 0-15 0,0 4-8 16,-5 1 10-16,-3 2-10 0,-5 5 21 0,0 0-1 0,-4 7-1 0,-4 4 0 15,-4-1-19-15,-1 5 0 0,-4 4 0 0,-4 7 0 16,0 0 24-16,-8 11-1 0,-5 4-1 0,-4 4 0 15,0 7-10-15,-4 4-1 0,-5 12-1 0,1 3 0 16,-1 0 2-16,-3 12 0 0,-1 0 0 0,0 3 0 16,5-3-12-16,-1 3 0 0,5 0 0 0,0 4 0 31,8-7-32-31,9-8-11 0,-5 0-2 0,5-4-1085 0</inkml:trace>
  <inkml:trace contextRef="#ctx0" brushRef="#br0" timeOffset="12747.001">9384 17250 2631 0,'0'0'58'0,"-8"0"12"0,-5 8 2 0,0-1 2 0,5 1-59 0,-1 11-15 0,1-1 0 0,-5 9 0 0,4 3-17 0,-8 4-7 16,5 7 0-16,-5 5-1 16,0-1-100-16,0 0-20 0,4 4-4 0,-4-4-514 15,4-3-102-15</inkml:trace>
  <inkml:trace contextRef="#ctx0" brushRef="#br0" timeOffset="13124.048">9384 17706 2131 0,'0'0'60'0,"0"0"14"0,0 0-59 0,9-11-15 0,3 0 0 0,1-4 0 32,8-8-20-32,5-3-6 0,8-8-2 0,0 0 0 0,8-11 4 0,1-4 1 0,3-4 0 0,5 4 0 15,-4-4 31-15,0 4 7 0,3 0 1 0,-3-4 0 16,0 8 51-16,-5 3 10 0,1 5 3 0,-9 6 0 0,4 1-10 16,-8 4-2-16,-1 3 0 0,-3 8 0 0,-9-4-13 15,0 8-3-15,-5 3-1 0,-3 5 0 0,-5 3-3 0,-4 0 0 16,0 11 0-16,-8 8 0 0,-1 3-16 0,-3 9-3 15,-5 10-1-15,0 16 0 0,-9-1-14 0,1 16-3 16,-1 3-1-16,1 8 0 0,-1 4-10 0,5 4 0 16,4-5 0-16,4 5-1312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16T13:56:55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4527 3942 2252 0,'-45'-66'47'0,"30"48"11"0,0-1-46 0,-2 6-12 0,-1-3 0 0,3 5 0 15,0 1 41-15,3 2 7 0,3 0 0 0,0 3 1 16,6-1-1-16,3 6-1 0,0 0 0 0,0 0 0 16,0 0-36-16,3 3-11 0,3 0 0 0,6 2 0 15,3 3 0-15,3-5 0 0,6 4 0 0,2 1-9 0,1 3 17 0,6-3 4 16,3 0 1-16,-1 0 0 0,7 5-13 15,3-2 0-15,2 2 0 0,7 0 0 0,2-2 0 0,4 2 0 16,2 3 0-16,7-3-10 0,5 0 10 0,7 3 0 16,2-8 8-16,3 5-8 0,7-2 8 0,2-1-8 15,6 1 8-15,6 2-8 0,3-7 9 0,3 1-9 16,7 1 12-16,-4-5-12 0,0 2 11 0,0 3-11 16,-6-8 10-16,0 6-10 0,-3-1 8 0,-3 3-8 15,1-3 0-15,-7 8 9 0,-3-2-9 0,-3 2 0 0,-5 6 0 16</inkml:trace>
  <inkml:trace contextRef="#ctx0" brushRef="#br0" timeOffset="6802.043">11078 4379 2245 0,'-6'-80'47'0,"3"57"10"0,3-6-45 0,0 2-12 0,0 1 0 0,6 4 0 16,0 1 47-16,6 5 7 0,0-5 2 0,9 8 0 16,6-3-16-16,8 6-2 0,4-1-1 0,9 0 0 0,11 3-13 0,10 1-2 15,11 4-1-15,9 3 0 16,13-3-13-16,8 3-8 0,3 3 8 0,9-3-8 16,6 3 0-16,6-1 8 0,6 1-8 0,3-3 0 15,-1 2 0-15,7-2 8 0,0 0-8 0,6-2 0 16,0-1 0-16,5 1 9 0,1-4-9 0,-3 1 0 0,-9 2 10 0,-3-5-10 15,-1 0 8-15,1 6-8 16,-3-1 12-16,-6 3-2 0,0 3-1 0,-6 2 0 16,-6 3-48-16,-3 5-9 0</inkml:trace>
  <inkml:trace contextRef="#ctx0" brushRef="#br0" timeOffset="19289.998">1607 10750 2305 0,'-63'53'48'0,"10"5"12"0,-4 6-48 0,10 2-12 0,-4 8 0 0,9 0 0 0,-2 5 30 16,8 3 4-16,6 8 1 0,0 0 0 16,7 6-11-16,5 4-3 0,3 3 0 0,9 6 0 0,0 5-9 15,6 2-3-15,0 8 0 0,6 1 0 16,0 4-9-16,6 1 0 0,6 2 0 0,-1-2 0 16,4 2 18-16,3-2-2 0,-3-1 0 0,6-4 0 15,-1-3-25-15,7-3-6 0,-6-6-1 0,6-4 0 16,2-6 16-16,-2-5 0 0,6-5-10 0,0-6 10 15,-4-10 0-15,4-9 0 0,6-4-9 0,-7-9 9 16,7-7 0-16,-6-3 0 0,2-11 0 0,4-7 0 16,-3-9 14-16,5-2 6 0,-8-5 2 0,3-9 0 15,-1-4-12-15,4-11-2 0,0-3-8 0,-7-11 12 0,7-7 26 16,-3-11 5-16,2-5 1 0,4-9 0 16,-3-12 1-16,8-8 1 0,-5-6 0 0,5-8 0 0,-5-10-19 0,3-5-4 15,2-6-1-15,-2-5 0 0,-1-3-3 16,-2-5-1-16,0-3 0 0,-1 3 0 0,-2-2-10 0,-6-3-8 15,-1-1 12-15,-2 6-12 0,-3 0 12 0,-9 3-12 16,2 0 12-16,-11 2-12 0,0-3 17 0,-6 4-3 0,-3-1-1 16,-3 0 0-16,-6 6 17 0,-3 2 3 0,-3 6 1 0,-3-1 0 15,-3 6 0-15,-8 0 0 0,-1 2 0 0,-6 6 0 16,3 5-12-16,-12 5-2 0,1 3-1 0,-4 6 0 16,0 7-3-16,-2 3-1 0,-10 2 0 0,4 9 0 15,-10 4-6-15,4 9-1 0,-10 5 0 0,-2 5 0 16,-1 14-8-16,-11 7 0 0,-4 6 0 0,-5 13 0 15,-6 13-76-15,-9 21-7 16,-9 17-1-16,-4 20-1 0,-5 19-97 0,0 13-19 0,0 16-4 0</inkml:trace>
  <inkml:trace contextRef="#ctx0" brushRef="#br0" timeOffset="33343.992">7355 12965 806 0,'0'0'36'0,"0"0"7"15,0 0-35-15,0 0-8 0,0 0 0 0,0 0 0 16,2 2 53-16,7-2 9 0,6 0 2 0,3-2 0 0,3 2 25 0,6-3 6 16,3 3 1-16,2-3 0 0,7-2-34 0,6 0-6 15,-1-1-2-15,7-2 0 0,5 3-7 0,1 0-2 0,-3 0 0 16,2-1 0-16,1 1-6 0,2 2-2 15,10 1 0-15,-4-1 0 0,1 3-18 0,-10 3-4 0,-2 2-1 16,-10-2 0-16,4 2-14 0,-6 0 8 0,-4 1-8 0,-2-1 0 16,-3 0 11-16,-6 3-11 0,-6-3 12 0,-4 1-12 15,-2-1 0-15,-6 0 0 0,-6 1 0 0,-3-6 0 16,-3 5 20-16,-9 0 9 0,-6-2 3 0,-5 5 0 16,-4-3-2-16,-3 3 0 0,-6 0 0 0,7 0 0 15,-10 0-19-15,-6 0-11 0,-2 0 12 0,-7 0-12 16,-6-1 10-16,-2 1-10 0,-4 0 8 0,-26 0-8 15,6 0 0-15,3 0 0 16,-1-5 8-16,7 2-8 0,2-2 0 0,1-1 0 0,6-2 0 0,2 3 8 16,7-3-8-16,5 0 0 0,6-3 0 0,10 3 8 15,2-2-8-15,12 2 10 0,0 0-10 0,9-3 10 16,6 3-10-16,9 0 10 0,0 0-10 0,6-8 10 16,6 0-10-16,6 0 8 0,6-2-8 0,9-1 8 15,2 1-8-15,10-1 0 0,6-2 9 0,2 0-9 16,7-1 0-16,2 1 0 0,4 0 0 0,2 2 0 15,1 3 0-15,-1 0 0 0,1 0 0 0,2 3 0 16,-2 0 0-16,-1 0 8 0,0 2-8 0,-5-2 0 16,-3 5 0-16,-4 0 0 0,1-3 0 0,-10 3 0 15,-2 0 0-15,-6 0 0 0,-1 0 0 0,-5 0 0 16,-6 0 0-16,-6 0 8 0,-3 3-8 0,-7-3 0 16,-2 2 0-16,-3-2 0 0,-6 0 0 0,0 0 8 15,-12 3 3-15,-5-3 1 0,-4 3 0 0,-3 2 0 0,-9-3-4 16,-6 1 0-16,-2 0 0 0,-7-1 0 0,-5 1-8 0,-10-3 8 15,1 3-8-15,-7-1 8 0,1-2-8 16,-4 3 0-16,1 0 0 0,2 2 0 16,1-2 0-16,-1-3 0 0,4 2 0 0,2 1 0 0,7 0 0 0,5-1 0 15,4 1 0-15,2-1 0 16,9 1 10-16,6 0-10 0,7-1 12 0,2 1-12 0,6-3 0 0,3 0 0 0,3 0 0 16,9 0 0-16,3-5-11 0,9-1 11 0,3 1-12 15,9 0 12-15,8 0 0 0,10-3 11 0,6 2 0 16,8 1 0-16,7-3-11 0,2 3 0 0,10 0 0 0,2-1 0 15,3 4 0-15,4-1 0 0,2 3 0 0,-3 0 0 16,1 3 0-16,-7-1 0 0,1 4 0 0,-7-1 0 16,-3 0 0-16,-5 0 0 0,-6 1 0 0,-7-1 0 15,-8 0 0-15,-6 1 0 0,-7-1 0 0,-8-2 0 16,-6 2 0-16,-3-3 0 0,-6 1 0 0,-6-3 0 16,-12 5 10-16,-6 1 0 0,-6-1 0 0,-8 3 0 15,-13-3 7-15,-6 1 2 0,-8-1 0 16,-7 3 0-16,-5 0-19 0,-7-3 0 0,-2 3 0 0,-3 0 0 15,-1-3 0-15,1 3 0 0,0 0-13 0,-1-3 5 16,7 1 8-16,0-1 0 0,2 3 0 0,7-3 0 16,8 0 0-16,7 1 0 0,5-1 0 0,9-2 0 15,10-1 0-15,11 1 0 0,6-3 0 0,12 0 0 16,0 0 0-16,9-3 0 0,12 1 0 0,5-1 0 16,10 0 0-16,9-2 0 0,5 2-10 0,10-2 10 15,5 2-10-15,7-2 10 0,5 0-8 0,3 2 8 16,4 1 0-16,2-1 0 0,3 3 0 0,-2-3-8 15,-7 3 8-15,1-2 0 0,-4 2 0 0,-12 0 0 0,-2 2 0 16,-10 1 11-16,-5 0-3 0,-6 2 0 0,-12 0-8 0,-7 0 0 16,-5 1-10-16,-9 2 10 0,-6 0 0 0,-9 0 0 0,-6 2 0 15,-6 1 0-15,-11 2 10 0,-10-2-2 0,-3 2 0 0,-11-3 0 16,-4 1-8-16,-8-3 0 0,-4 2 0 0,-2-2 8 16,-7 0-8-16,-5 0 0 0,3-2 0 0,-4 2 0 15,4-3 0-15,3 0 0 0,2 0-10 0,7-5 10 16,5 0 0-16,10 0 0 0,2-5 0 0,9 2 0 15,13 1 0-15,5-1 0 0,9-2 0 0,9 2 0 16,6-2 0-16,12 2 0 0,3-2 8 16,8 0-8-16,10-1 0 0,9-2-9 0,6-2 1 0,5-1 0 15,10 3 8-15,2-2 0 0,7-1 0 0,2 3 0 16,3-2 0-16,4-1-13 0,-1 1 5 0,0-1 8 16,-2 3 0-16,-4 0 0 0,-2 0 0 0,-10 0 0 15,-5 6 0-15,-10-1 0 0,-2 3 0 0,-9 0 0 16,-9 3 0-16,-7-3 0 0,-8 2 0 0,-6-2 0 15,-6 0 8-15,-6 3-8 0,-9 2 0 0,-5-2 8 16,-13 2 0-16,-9 0 0 0,-5 1 0 0,-10 2 0 16,-6-6-8-16,-5 1 0 0,-9 0 0 0,-1-1 0 15,-2-4 0-15,-1-1 0 0,-2 0 0 0,0 1 0 16,5-4 0-16,4 4 8 0,3-4-8 0,5 1 0 16,7 0 0-16,8-3 0 0,6 3 0 0,7-1 0 15,8 1 0-15,6 2 0 0,6 1 8 0,6-1-8 16,12 3 0-16,3-3 0 0,3 1 0 0,6-1 0 0,9-2 0 15,6 2-16-15,8 3 4 0,4-5 1 16,6 2 0-16,2-5 0 0,4 0 0 0,0 3 0 0,2-3 11 0,4 3-10 16,2 0 10-16,-5-1-10 0,2 4 10 15,-5-4 0-15,3 4 0 0,-10 2 0 0,-5 0-9 0,-3 5 0 0,-7 0 0 0</inkml:trace>
  <inkml:trace contextRef="#ctx0" brushRef="#br0" timeOffset="43386.007">8673 13258 1288 0,'0'-13'28'0,"0"8"7"0,0-3 1 0,3 5 0 0,0-2-36 0,3 2 0 0,0 1 0 0,0-1 0 15,6 3 8-15,-3-3-8 0,3-2 0 0,6 2 0 16,-4 1 21-16,7-4-2 0,0 4-1 0,0-4 0 16,3 1 5-16,0-3 1 0,-1 0 0 0,1 0 0 15,0-2 14-15,-3 2 3 0,0-3 1 0,0 3 0 16,-1-2 26-16,-2 2 6 0,0-3 1 0,-3 3 0 15,0 0-19-15,-3 0-3 0,3 3-1 0,-6-3 0 16,-1 3-16-16,-2-3-4 0,0 3-1 0,-6 2 0 16,0 3 9-16,-3-5 3 0,-3 2 0 0,-5 3 0 15,-1 0 2-15,-9 0 1 0,0 3 0 0,-9 2 0 16,0-2-31-16,-5 5-7 0,-4-3 0 0,-3 3-8 16,-2 0 0-16,-1 0 0 0,-3 0 0 0,1 2 0 15,2-2 0-15,-2 3 0 0,2-3 0 0,3 0 0 16,4 0 0-16,5 0 0 0,3-3 0 0,0 3 0 0,6-3 8 0,7 0-8 15,2-2 12-15,3 0-12 16,3-1 0-16,9-2 0 0,0 0 0 0,0 0 0 0,6-2 0 0,0-1 0 0,6 0 0 16,0-2 0-1,-1 0 22-15,7-3-2 0,-3-5-1 0,3 2 0 0,0-2 0 16,-3 2 0-16,0-2 0 0,0 2 0 0,-4 1-10 0,-2 2-1 16,0 0-8-16,0 3 12 0,-3-3-4 0,-3 0 0 0,-3 2-8 15,0 1 12-15,0 0-4 0,0 5-8 0,0-5 11 0,0 5-11 31,-3-6-17-31,0 1-11 0,0 0-1 0</inkml:trace>
  <inkml:trace contextRef="#ctx0" brushRef="#br0" timeOffset="43914.991">8176 12314 1011 0,'-12'-8'22'0,"-6"0"5"0,0 0 1 0,1 0 0 15,-1-3-28-15,3 6 0 0,0-3 0 0,3 3 0 16,3 0 53-16,0-3 5 0,0 2 1 0,6 1 0 0,0 0 34 0,3-1 7 16,3 1 2-16,3 0 0 0,3 2-34 0,3 1-8 15,3-6 0-15,3 0-1 0,9 2-29 0,-1-2-6 0,10-2 0 16,3 2-1-16,-1 0-23 0,7 0 0 0,-3 0 0 0,2-2 0 15,1-4 0-15,-3 4 8 0,2-3-8 0,-5 2 0 16,0 3 9-16,-3-3-9 0,-4 3 12 0,-2 1-12 16,-6 1 64-16,-3 4 7 0,-3-1 1 15,-4 0 0-15,-2-2 5 0,-3 5 2 0,0-3 0 0,-3 3 0 16,-3 0-30-16,-3 0-5 0,0 0-2 0,0 0 0 16,0 0-8-16,0 0-2 0,-3 3 0 0,-6 2 0 15,0 1-16-15,0-1-3 0,-6-2-1 0,1-1 0 16,-4 6-12-16,-3-3 0 0,0 3 0 0,-3-2 0 15,3 2 0-15,-5 0 0 0,-1-3 0 0,3 3-10 16,-3-3 10-16,3 0 0 0,-2 1 0 0,5-4 0 16,-3 4 0-16,0-4 0 0,3 4 0 0,3-4 0 15,1 3 0-15,2-2 0 0,0 0 0 0,3-1 0 0,0-2 0 16,3 3 0-16,3 0 0 0,0-3 0 16,6 0 0-16,0 0 0 0,0 0 0 0,0 0 0 0,0 0 0 15,0 0-8-15,6 5 8 0,3-2 0 0,6-1 0 0,6-2 0 16,9 0 0-16,5 0 0 0,13-2 8 0,11-4 1 15,19-2 0-15,8 0 0 0,9-5-17 0,13 0-4 16,8 2-1-16</inkml:trace>
  <inkml:trace contextRef="#ctx0" brushRef="#br0" timeOffset="59168.442">3095 14912 1717 0,'-3'-8'36'0,"6"-3"8"0,3 3-36 0,3 3-8 0,0 3 0 0,6-1 0 16,0-2 32-16,5 5 4 0,1-3 0 0,3 3 1 16,3 0-5-16,6 0 0 0,-1 0-1 0,7 0 0 15,3 0-8-15,-1 3-2 0,7-3 0 0,3 2 0 16,5-2 9-16,7 3 2 0,5-3 0 0,4 0 0 15,2-3-7-15,9 3-1 0,7-2 0 0,-1 2 0 16,6-3 12-16,6-2 1 0,4 2 1 0,2 0 0 16,9 1-5-16,9-1-1 0,-3 3 0 0,6-3 0 15,9 1 0-15,6 2 0 0,0-3 0 0,8 0 0 16,7 1-1-16,6-3-1 0,6-1 0 0,5 1 0 16,1 0 3-16,5-3 1 0,4 2 0 0,-1-1 0 0,1 1-19 0,-1 1-4 15,4 0-1-15,3-1 0 16,-1 1-10-16,6 0 12 0,4-3-12 0,-4 3 12 0,1-1 2 15,-1 1 1-15,-2 2 0 0,-1-2 0 0,1 2 1 0,-1 1 1 16,1-1 0-16,-4 0 0 0,1 1 2 0,-7 2 0 16,1 0 0-16,-7 2 0 0,-5 1-7 0,-9 0-2 0,-1-1 0 0,-8 4 0 15,-9-4-10-15,-6 4 12 0,-6-4-12 0,-9 1 12 16,-12 0-3-16,-9 2 0 0,-6-3 0 0,-8 1 0 16,-4 0 3-16,-12-1 0 0,-2-2 0 0,-10 3 0 15,-2 0 6-15,-9-3 2 0,-4-3 0 0,-5 3 0 16,-1-3-2-16,-5 3 0 0,-3 0 0 0,-3 3 0 15,-6 0-10-15,-1-1-8 0,-5 1 9 0,0 2-9 32,-3 1-30-32,-3 2-12 0,0 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16T13:59:06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12724 14944 1834 0,'-9'5'38'0,"3"-2"10"0,3-1-39 16,3-2-9-16,-6 6 0 0,3 1 0 0,-3 1 92 16,4 3 16-16,-1 2 3 0,0 6 1 0,-3-1-30 0,3 6-6 15,0 5 0-15,-3 0-1 0,-3 8-30 0,0 0-5 0,0 6-2 16,0-4 0-16,0 4-19 15,0-4-4-15,3 4-1 0,0-6 0 0,3 0 14 0,0-3 2 16,0 1 1-16,3-6 0 0,3 0-19 0,-3-5-3 16,6-3-1-16,-3-3 0 0,3-2 6 0,0-5 1 0,3-1 0 0,0-2 0 15,0-2 11-15,3-4 2 0,0-4 1 16,3-1 0-16,2-5-5 0,1 0-2 0,3 0 0 0,3 0 0 16,-3 0-9-16,3 0-1 0,-1-2-1 0,4 2 0 15,-3 0-11-15,3 0 0 0,3 3 0 0,-4-3 0 16,1 0 0-16,0 2 0 0,0 4 0 0,-3-3 0 15,2 2-46-15,1 0-14 0,-6 1-4 0,3 2-792 16,0-3-160-16</inkml:trace>
  <inkml:trace contextRef="#ctx0" brushRef="#br0" timeOffset="275.005">13510 15396 2404 0,'0'0'53'0,"0"0"11"0,0 0 3 0,3 3 0 0,0 2-54 16,0 0-13-16,3 3 0 0,-3 3 0 0,6-3 47 0,0 2 6 15,0 4 2-15,3 1 0 0,0 4-25 0,2-3-5 0,1 0-1 0,0 2 0 16,3 1-5-16,-3-1-2 16,0 1 0-16,0-3 0 0,0-3 4 0,-1 3 1 0,-5 0 0 0,3-3 0 15,-6 0 9-15,0 0 1 16,0-2 1-16,-3 0 0 0,-3-4-3 0,0 4-1 0,-6-3 0 15,3-3 0-15,-3 3 6 0,-6 0 1 0,0-3 0 0,-2 3 0 16,-7-2-19-16,3-1-3 0,-6 0-1 0,-3-2 0 16,0 0-13-16,1 2 0 0,-4 0 0 0,3-2 0 15,0-3-132 1,6 2-20-16,1-2-4 0</inkml:trace>
  <inkml:trace contextRef="#ctx0" brushRef="#br0" timeOffset="833.037">14486 15087 1796 0,'0'0'40'0,"0"-6"8"0,3-2 1 0,0 0 1 0,0 0-40 0,0-2-10 0,0-1 0 15,-3 3 0-15,-3-2 59 0,0 2 9 16,-3 3 3-16,0-1 0 0,-6 4 17 0,1 2 3 0,-4 2 1 0,-3 6 0 15,-3 0-25-15,0 5-5 16,-3 3-1-16,1 5 0 0,-1 3-17 0,3 5-3 0,0-2-1 0,3 2 0 16,6 3-29-16,0-3-11 15,6 2 0-15,0-1 9 0,6 1-9 0,3 1 0 0,0 0 0 0,6-3 0 16,0 0 0-16,3 0 0 0,3 0 0 0,3 0 0 16,3-2 0-16,0-1 0 0,2-2 0 0,1 0-11 15,0 0 11-15,-3-3 0 0,3 0 0 0,-3-2 8 16,-4-4-8-16,-2 1 12 0,0 0-4 0,-3-5 0 15,-3-3 12-15,-3-3 2 0,-3 3 1 0,-3-8 0 16,0 0 35-16,-6 3 7 0,-3 2 2 0,-6-2 0 16,-3-1-23-16,-6-2-5 0,-2 0-1 0,-7-2 0 0,0 2-24 15,-3-3-5-15,1 0-1 0,5 1 0 0,3-1-8 0,0-2-9 16,4-1 9-16,5 1-13 16,0 2-67-16,3-5-12 0,6 3-4 0,3-3 0 15,3 0-172-15,6 0-36 0</inkml:trace>
  <inkml:trace contextRef="#ctx0" brushRef="#br0" timeOffset="1255.824">14992 15542 2026 0,'0'0'44'0,"0"0"10"0,0 0 2 0,-6-3 1 0,3-2-45 0,0-1-12 0,0 1 0 0,1-3 0 16,-4 3 76-16,0 0 14 0,0 2 2 0,0-2 1 15,0 2-1-15,-3 0 0 0,0-2 0 0,-3 5 0 16,3-3-20-16,-3 3-5 0,0 3-1 0,-3 0 0 16,3 2-16-16,1 3-3 0,-4 0-1 0,3 5 0 0,0-2-25 15,0 5-5-15,3-1 0 0,-3 4-1 16,3 2-15-16,3-2 8 0,0-1-8 0,3 1 0 0,3-1 0 16,0 3 0-16,3-2 0 0,3-1 0 15,3 1 0-15,3-3 0 0,0 0 0 0,3 0 0 0,0-6 0 0,3 1 0 16,-1-6 0-16,4 0 0 0,0-2-14 0,-3-3 4 15,3-3 1-15,-3-2 0 16,0 0-34-16,-1-6-6 0,1 3-2 0,-3-5 0 16,3 2-121-16,-3-4-24 0,-3 1-4 0,0-2-547 15,-3-2-109-15</inkml:trace>
  <inkml:trace contextRef="#ctx0" brushRef="#br0" timeOffset="1460.621">15189 15497 2242 0,'0'0'49'0,"0"0"11"0,0 0 1 0,0 0 3 0,0 8-52 0,3 0-12 16,0-1 0-16,-3 4 0 0,3 0 77 0,-3 2 13 0,0 0 2 0,3 0 1 16,-3 3-44-16,0 0-9 0,3-3-1 15,-3 1-1-15,0 1-24 0,3-1-5 0,-3-1-1 0,0 3 0 16,3 0-8-16,-3-3 0 16,3-3 9-16,-3-2-9 0,0 0 0 0,0-8-13 0,0 0 1 0,0 0 1 31,0 0-28-31,-3-5-5 0,0-3-2 0,-3-3 0 0,3-2-165 15,0-5-33-15,-3-6-6 0</inkml:trace>
  <inkml:trace contextRef="#ctx0" brushRef="#br0" timeOffset="1561.6">15272 14994 619 0,'0'0'17'0,"0"11"5"0,3-4-22 0,0 4 0 0</inkml:trace>
  <inkml:trace contextRef="#ctx0" brushRef="#br0" timeOffset="1916.637">15698 15044 1862 0,'0'0'52'0,"0"0"13"0,0 0-52 0,-3 3-13 0,-3 5 0 0,0 0 0 16,0 5 105-16,-3 3 19 0,0 2 3 0,0 6 1 16,-3 3-52-16,-3 4-9 0,1 4-3 0,-1 2 0 15,-3 3-32-15,3 2-6 0,-3 0-2 0,3 3 0 16,0-5 12-16,3 0 1 0,0 2 1 0,4-5 0 16,2-3-29-16,3-2-9 0,0-5 0 0,3-1 0 15,0-8 0-15,0-2 0 0,6-2 0 0,-3-4 0 16,3-2 0-16,2-3-9 0,-2-2 9 0,6 0-12 15,0-9 24-15,0-2 4 16,3-2 0-16,3-3 1 0,-3-3 12 0,0-5 3 0,2-1 0 0,1-4 0 16,-3 2-20-16,0-2-4 0,0-3-8 0,-3 2 12 15,0 3 4-15,-3 3 0 0,0 3 0 0,-3 2 0 16,0 3-106 0,-3 2-21-16,0 3-4 0</inkml:trace>
  <inkml:trace contextRef="#ctx0" brushRef="#br0" timeOffset="2082.638">15683 15658 1967 0,'6'8'56'0,"-3"-3"12"15,0 3-55-15,3-2-13 0,-3-1 0 0,3 0 0 16,0 3 57-16,0-3 9 0,0 3 2 0,-3 0 0 16,3 0-30-16,-1 0-6 0,1 0 0 0,0 3-1 15,0-6-40-15,0 0-8 0,0 0-2 0</inkml:trace>
  <inkml:trace contextRef="#ctx0" brushRef="#br0" timeOffset="2282.194">15903 15550 1824 0,'0'0'38'0,"0"0"8"0,-3 8-37 15,0-3-9-15,3 3 0 0,-3 0 0 0,3 2 39 0,-3 1 5 16,3-1 2-16,-3 1 0 0,3 2-30 0,0 0-7 0,0 1-1 0,-3-1 0 15,6-2-8-15,-3-1-17 0,3 1 4 0,0-3 1 16,0-3-41-16,3 0-8 0,-3-2-2 16,-3-3 0-16,6 0-20 0,-3-3-4 0,3-5-1 0</inkml:trace>
  <inkml:trace contextRef="#ctx0" brushRef="#br0" timeOffset="2583.411">16129 14965 1693 0,'0'-13'35'0,"0"13"9"16,0 0-35-16,0-6-9 0,0 6 0 0,0 0 0 15,0 0 78-15,0 0 14 0,0 0 2 0,3 6 1 16,0-1 5-16,0 5 2 0,0 1 0 0,0 5 0 16,0 0-20-16,-3 5-4 0,0 3-1 0,-3 5 0 15,0-3-17-15,3 6-4 0,-3 0-1 0,0 2 0 16,0 3-24-16,0-2-5 0,0 2-1 0,0 2 0 15,-2 1-6-15,-1 0-2 0,0-1 0 0,0 4 0 0,0-6-5 16,0-3-2-16,3 1 0 0,-3-1 0 0,3-5-10 0,3 0 0 16,-3-5 0-16,3 3 0 0,3-6 0 0,0-3-11 0,0 1 3 0,3-3 0 31,0-6-26-31,0 1-5 0,0-6-1 0,3 0 0 0,-4-5 13 0,4-5 3 0,0 2 0 0,0-5 0 31,-3 1-26-31,0-7-5 0,0 1-1 0,-3 0 0 16,0-3-115-16,-3-3-23 0,0 4-5 0</inkml:trace>
  <inkml:trace contextRef="#ctx0" brushRef="#br0" timeOffset="2752.957">16007 15581 1982 0,'0'0'56'0,"0"0"12"0,0 0-54 0,0 0-14 0,0 0 0 0,0 0 0 16,3-2 99-16,3-1 17 0,3 3 3 0,0 0 1 15,3 0-45-15,0 0-9 0,0 0-2 0,3 0 0 16,0 3-19-16,0-3-4 0,-1 0-1 0,1 0 0 15,0 0-25-15,0 0-6 0,0 0-1 0,0 0 0 16,-6-3-99-16,0 3-20 0</inkml:trace>
  <inkml:trace contextRef="#ctx0" brushRef="#br0" timeOffset="3267.96">12790 16174 1827 0,'-9'13'77'15,"0"3"-61"1,-3 3 29-16,0 2 7 0,0 3 0 0,0 2 1 15,3 1 9-15,-3-1 2 0,3 3 0 0,-2-2 0 16,2-1-18-16,-3 6-3 0,3 2-1 0,-3-2 0 16,0-3 14-16,3-3 2 0,0 1 1 0,0 5 0 15,3-9-28-15,0 4-6 0,3-6-1 0,0 0 0 16,3-2 13-16,3-1 3 0,0-2 0 0,0 0 0 16,6 0-23-16,-3-3-4 0,6 0-1 0,-3 1 0 15,3-4-12-15,3 1 9 0,0-3-9 0,3 0 8 16,-1-3-8-16,4 0 0 0,3 1 0 0,0-4 0 15,3 1 0-15,2-6 0 0,4 1 0 0,0-1 0 0,3-5 0 16,-1 0 12-16,4 0-12 0,0-3 12 16,-1 1-112-16,1 2-23 0,0-5-4 0</inkml:trace>
  <inkml:trace contextRef="#ctx0" brushRef="#br0" timeOffset="3566.996">13320 16687 2576 0,'0'0'73'0,"0"0"15"0,0 0-70 16,0 0-18-16,0 6 0 0,0 2 0 0,3-1 13 0,0 4-1 0,2 0 0 0,1-1 0 16,3 3-4-16,0 1-8 0,3 2 11 0,0 2-11 15,0-2 16-15,3 2-4 0,-3 1-1 0,3-1 0 16,-3 1 9-16,2-3 3 0,-2 0 0 0,0 0 0 15,-3-3 2-15,0-3 1 0,-3 1 0 0,-3-3 0 16,-3 0 12-16,0 0 2 0,-3 0 1 0,-3-3 0 16,-6 3 6-16,0 0 1 0,-3-3 0 0,-2 3 0 15,-4 0-25-15,0 0-5 0,-3 0-1 0,-3 3 0 16,3-6-17-16,1 0-11 0,-4 0 2 0,0-2 0 16,3 0-127-16,0-1-26 0,1-2-5 0</inkml:trace>
  <inkml:trace contextRef="#ctx0" brushRef="#br0" timeOffset="3917.493">14174 16473 1862 0,'-9'18'52'0,"3"-4"13"0,0 4-52 0,0 1-13 0,0-1 0 0,0 6 0 16,-3 0 83-16,0 0 13 0,0 5 4 0,-3 8 0 16,1-3-42-16,2 6-8 0,0-3-2 0,0 0 0 15,3-5-3-15,0-6-1 0,6-2 0 0,0-3 0 16,3-5-19-16,0-3-4 0,6-5-1 0,0-2 0 0,6-6 20 0,-1-3 3 15,1-5 1-15,6-8 0 16,0-5-7-16,3-6-1 0,0-4 0 0,-1-1 0 16,1 0-6-16,0 3-2 0,0-3 0 0,-3 6 0 15,0 2-28-15,-4 6 0 0,-2-1 0 0,-6 6 0 16,0 0-90-16,-3 2-24 0,-3 0-5 0</inkml:trace>
  <inkml:trace contextRef="#ctx0" brushRef="#br0" timeOffset="4059.436">14165 16923 1911 0,'6'5'54'0,"3"-2"12"16,0-1-53-16,3 1-13 0,0 2 0 0,-4-2 0 0,4 2 11 0,3 3-1 0,-3 0 0 0,0-3 0 31,0 1-67-31,0-1-14 0</inkml:trace>
  <inkml:trace contextRef="#ctx0" brushRef="#br0" timeOffset="4617.438">14870 16891 1241 0,'12'0'25'0,"-12"0"8"0,6 0-33 0,-3-3 0 0,3 1 0 0,-3-4 0 15,3 1 99-15,-3 0 13 0,0-3 2 0,0 3 1 16,0-3-20-16,-3 0-4 0,0 0-1 0,0 0 0 15,-3 0 10-15,0 0 3 0,0 3 0 0,-3-1 0 16,-3 1-26-16,0 2-5 0,-3 3 0 0,-3 0-1 16,-2 3-23-16,-4 0-5 0,-3 2-1 0,0 6 0 15,-3 2-6-15,1 3-2 0,-1 0 0 0,3 5 0 16,0 0-14-16,3 0-4 0,6-2 0 0,1-1 0 16,5 1-16-16,0-1-14 0,6-5 2 0,3 3 1 15,3-5 11-15,3-1 0 0,3 1 0 0,2-3 0 16,7-3 0-16,3 1 0 0,6-4 8 0,0 1-8 15,2-3 0-15,1-3-8 0,0-2 0 0,0-3 0 16,0 0-102-16,-7-3-20 16,4-2-4-16,-6 0-984 0</inkml:trace>
  <inkml:trace contextRef="#ctx0" brushRef="#br0" timeOffset="4984.527">15219 16748 2070 0,'0'0'45'0,"0"0"10"0,0 0 1 0,0 0 3 0,0 0-47 0,-3 5-12 0,-3 3 0 0,3 3 0 16,0 2 60-16,-3 3 9 0,0 3 3 0,0 2 0 15,3 0-24-15,-3 3-5 0,3-3-1 0,0 0 0 16,3-2-42-16,0-1 0 0,0-5 0 16,3 1 0-16,0-4 0 0,0 1 0 0,3-6 0 0,-3 0 0 15,6-2 26-15,-3-3 0 0,-3 0 0 0,3-3 0 16,0-2 23-16,-3 0 5 0,0-6 1 0,0 1 0 15,0-6-14-15,-3-3-2 0,-3-5-1 16,0-2 0-16,-3-3-14 0,0 2-2 0,-3 1-1 0,3 5 0 16,-3 0-8-16,0 5-1 0,3 0-1 15,0 5 0-15,0 3-11 0,3 0 0 0,0 3 0 0,3 5 8 16,0 0-8-16,0 0 0 0,0 0 0 0,3 3 0 16,6 2-12-16,-3 0 12 0,3 3-12 0,0 3 12 15,3-1-11-15,0 4 11 0,0-1-8 0,2 3 8 16,1 0-70-16,0-3-9 0,0 3-1 15,3-3-755-15,-3 0-150 0</inkml:trace>
  <inkml:trace contextRef="#ctx0" brushRef="#br0" timeOffset="5395.492">15731 16833 1758 0,'0'0'50'0,"-3"-3"10"0,0-2-48 0,0 0-12 0,3-3 0 0,-3 2 0 0,0 1 72 0,0 0 12 16,0-1 3-16,3 6 0 0,0 0 25 0,-3-2 4 15,-3 2 2-15,0 0 0 0,-3 0-34 0,3 2-8 16,-6 1 0-16,0 2-1 0,0 1-18 0,-3 4-3 0,-2 1-1 0,2 2 0 16,0 3-20-16,0 0-4 15,0 0-1-15,0 2 0 0,3 1-16 0,0-1-3 0,3 1-1 0,3-1 0 16,-3 1-8-16,6-1 0 0,3-2 0 0,0-3 0 15,3 1 0-15,0-4 0 0,3 1 0 0,0-6 0 16,0 0-11-16,-6-5 3 0,15 0 0 0,3-5 0 16,-3-3-5-16,3-5-1 0,0 0 0 0,-3-6 0 15,2-2 5-15,-2-3 1 0,0-2 0 0,-3 2 0 16,-3 0 8-16,0 0 0 0,-3 3 0 0,0 3 0 16,-3 2 0-16,-3 3 0 0,0-1 0 0,-3 6 8 15,0 0-8-15,0 6 11 0,0-1-11 0,0 3 12 16,-3 5-12-16,3 1 8 0,-3 4-8 0,0 1 8 15,3 2-8-15,0 0 0 0,0 3 0 0,3 0 0 16,3 0 0-16,0 5-9 0,0-2 9 0,3-1 0 16,0-2-24-16,3 0 1 0,-3 0 1 0,6-3 0 15,0-5-220-15,3 0-44 16</inkml:trace>
  <inkml:trace contextRef="#ctx0" brushRef="#br0" timeOffset="5650.532">16097 16716 1990 0,'0'0'44'0,"0"0"8"0,-3-2 3 0,0-4 1 16,-3 4-44-16,3-1-12 0,0 1 0 0,-3-1 0 0,3 0 131 0,-3 3 24 16,0 0 5-16,0 3 0 0,0 2-69 0,0 0-15 0,0 3-2 0,0 0-1 15,3 3-41-15,0-1-9 0,0 4-2 0,3-1 0 16,0 0 0-16,0 3 0 0,3 0 0 0,0 0 0 16,3-3 6-16,-3 3 1 0,6 0 0 0,-3 0 0 15,0-3 8-15,0 3 1 0,-3 2 1 0,3-4 0 16,-3-1 0-16,0 0 0 0,0 3 0 0,-3-3 0 15,0 3-7-15,-3-3-2 0,0 3 0 0,-6 3 0 16,0-4-9-16,-6 4-3 0,-6 2 0 0,0 3 0 16,-5 2-17-16,-1-2 0 0,-6 5 0 0,-6 3-1568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16T13:59:47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6834 8903 1925 0,'0'6'40'0,"3"1"10"16,0 1-40-16,3 0-10 0,2 3 0 0,-2 2 0 16,3 0 78-16,3 3 14 0,-3 3 2 0,3 2 1 15,0 0-14-15,0 3-2 0,3 2-1 0,-3 3 0 16,3 3-17-16,-4 3-3 0,4 2-1 0,3 5 0 16,-3 3-11-16,3 0-2 0,-3 3-1 0,3 5 0 15,0-3-11-15,2 5-3 0,1-2 0 0,0 8 0 16,0-5-29-16,0 2-8 0,0 0-1 0,2 3 0 15,4-5 9-15,0-4 0 0,3 4 0 0,-1 0 0 16,-2-4 16-16,0 1 6 0,3 3 1 0,-3 2 0 16,-1-5-15-16,1 0-8 0,-3 0 8 0,3 5-8 0,-6 0 10 0,2-5-2 15,-2 3-8-15,3 5 12 0,0-6 1 0,-6-5 0 16,3 9 0-16,-1 2 0 0,-2-3 23 0,3 3 5 16,-3-3 1-16,3 3 0 0,-3 5-18 0,6 21-3 15,-1-7-1-15,-2-6 0 0,0-8-12 0,-3 3-8 0,-3-1 8 16,0 1-8-16,0-3 0 0,-1 0 9 0,1-7-9 0,-3-1 0 15,0-3 8-15,0 4-8 0,0 1 0 0,0-1 0 16,-3-6 10-16,3-1-10 0,-6-4 8 0,0 0-8 16,-1 2 0-16,1 3 0 0,-3 5 8 0,-3-2-8 15,0-3 11-15,-3-3 0 0,-3-2 0 0,1 2 0 16,-4 0-2-16,-3 0 0 0,-3 3 0 0,-3 0 0 16,0-5 7-16,-6-1 0 0,0-4 1 0,-2-1 0 15,-7 3 2-15,0 3 0 0,-3 7 0 0,7-15 0 16,-1 2-3-16,-6 1 0 0,1 2 0 0,-4 0 0 15,0-3-7-15,-3 3-1 16,-2-3-8-16,-16 16 12 0,4-13-12 0,2-2 11 0,4-9-11 0,-4-5 10 16,3-5-10-16,1-5 0 0,-4-9 0 0,4-2 0 15,-4-5 0-15,3-9 0 0,1 1-11 0,2-3 11 16,-2 0-11-16,2 0 11 0,0 0-13 0,1 0 5 16,-1 3 0-16,3 3 0 0,4-4 0 0,-4 6 0 15,3 0 8-15,1 3-13 0,-1 2 5 0,3 0 8 16,4-2-24-16,-4 0 4 0,3-3 0 0,1-6 0 15,-1-1-192-15,0-7-39 0</inkml:trace>
  <inkml:trace contextRef="#ctx0" brushRef="#br0" timeOffset="13149.135">5476 13036 2636 0,'-12'3'55'0,"12"-3"13"0,0 0-55 0,0 0-13 0,0 0 0 0,0 0 0 15,0 0 81-15,3 5 14 0,3 0 2 0,3-2 1 16,0 2-41-16,6-2-8 0,-3 2-1 0,9-2-1 16,0 2-22-16,5-2-4 0,4-3-1 0,3 2 0 15,6 1-10-15,-1-3-2 0,4 0-8 0,9 0 12 16,-4 3-12-16,4-3 8 0,2 2-8 0,10-2 0 16,-4 0 0-16,1-2 8 0,5 2-8 0,7-3 0 15,-4 0 0-15,4 1 0 0,-1-1 0 0,10-2 0 16,-4 2 0-16,0-2 0 0,1 0 0 0,11-3 0 15,-3-3 0-15,-2 0 0 0,2-4 0 0,-3 4 0 16,-2 0 0-16,-1 3 0 0,-5-2 8 0,-1 5-8 0,-9-3 12 16,1 5-1-16,-1-5 0 0,4 3 0 15,-7-1-11-15,-5 4-11 0,-3-1 3 0,-4 1 0 16,-5-1 19-16,-1 3 4 0,-2-3 1 0,-3 6 0 0,-3-3-7 0,-4 3-1 16,-2-3 0-16,-6 0 0 15,0 0 7-15,-6 2 1 0,-4 1 0 0,1-1 0 16,-3 1 19-16,0 2 4 0,-3-2 1 0,0 2 0 15,-3-2-29-15,-3 0-11 0,3-3 8 0,-6 0-8 16,0 0 10-16,0 0-10 0,0 0 12 0,0 0-12 16,0 0 0-16,0 0 0 0,0 0 0 0,0 0-9 15,0 0-87-15,0 0-18 0,0 0-3 0</inkml:trace>
  <inkml:trace contextRef="#ctx0" brushRef="#br0" timeOffset="13587.666">8373 12737 2694 0,'0'0'113'15,"2"3"-90"1,4-3 2-16,3 2 1 0,3 1 0 0,3 0 0 16,3-1-5-16,3 4-1 0,6-4 0 0,-1 1 0 15,4 0-20-15,3-1 0 0,0 1 0 0,5 2 0 16,-5 0 0-16,3 3-16 0,-3 0 2 0,-1 3 1 15,-2-1 26-15,-3 4 6 0,0-4 1 0,-7 1 0 16,1-1 1-16,-6 4 1 0,0-6 0 0,-3 5 0 0,-6-3 29 16,0 1 5-16,-6 0 2 0,-3-1 0 15,-3 1 8-15,-3-3 2 0,-3 2 0 0,-6 1 0 0,0 2-29 16,-2-2-6-16,-1 2-1 0,-6 0 0 16,0 3-21-16,0-3-11 0,-2 0 10 0,-1 1-10 15,6-1-72-15,0-3-20 0,3 1-4 0</inkml:trace>
  <inkml:trace contextRef="#ctx0" brushRef="#br0" timeOffset="14083.669">9164 12562 2280 0,'12'24'96'0,"3"3"-77"16,-3-3 49-16,0 2 11 0,0 0 1 0,3 4 1 15,-3-4-9-15,2 0-3 0,-2 4 0 0,3-1 0 16,-3-3-69-16,0-2-8 0,0-3-5 0,0 0-1 16,0-2 30-16,0-3 7 0,-3-3 1 0,-3 0 0 15,0-5-129-15,-4-3-26 16,-2-5-5-16</inkml:trace>
  <inkml:trace contextRef="#ctx0" brushRef="#br0" timeOffset="14442.381">8807 12568 1960 0,'3'-11'83'15,"0"-2"-67"1,3 2 35-16,3-2 6 0,0 0 2 0,6 5 0 15,3-3 26-15,2 3 6 0,7 0 1 0,3 3 0 16,3 0-16-16,2 2-4 0,1-2 0 0,6 2 0 16,-3 6-25-16,2 0-6 0,1 2-1 0,0 3 0 15,-1 2 0 1,1 1-1-16,3 2 0 0,-4 0 0 0,-2 3-27 0,-3 3-12 0,-1 2 10 0,-2 0-10 0,0 0 20 0,-6 3-1 16,-4 0-1-16,1 2 0 15,-3-2-2-15,-6-3-1 0,0 3 0 0,-6 0 0 0,0 0 7 0,-6-3 2 16,0 0 0-16,-6 0 0 0,0 1 12 15,-6-1 4-15,-3 0 0 0,0 0 0 16,-6-2-9-16,-3 2-2 0,-3-3 0 0,-2 1 0 0,-4-1-12 16,0-2-2-16,-3-3-1 0,1-2 0 0,-1 0-14 0,6-6 8 15,0 0-8-15,4-2 0 0,-1-1-12 0,6-4-9 16,3-1-2-16,3-5 0 16,3-2-133-16,6-4-26 0,3-2-6 15</inkml:trace>
  <inkml:trace contextRef="#ctx0" brushRef="#br0" timeOffset="14844.198">9751 12179 2868 0,'-3'13'60'0,"3"-5"13"0,3 3-58 0,0 2-15 0,0 0 0 0,3 6 0 15,0-1 59-15,-1 6 9 0,1 0 1 0,3 7 1 16,-3 1-13-16,3 5-2 0,0 0-1 0,-3 0 0 15,0 0-26-15,0 0-6 0,0 3-1 0,-3-3 0 16,3-3-11-16,0-2-2 0,0-3-8 0,3 0 12 16,-3-2-12-16,0-1 9 0,3-4-9 0,-3-1 8 15,2-3 4-15,-2-5 1 0,0 1 0 0,0-4 0 16,0-2 6-16,0-3 1 0,-3 3 0 0,3-5 0 16,-3 0-5-16,3-3-1 0,0-3 0 0,-3 3 0 15,3-3-4-15,0-2-1 0,0 0 0 0,3 0 0 16,0-1-9-16,3 1 8 0,0-3-8 0,-1 0 8 15,7-2-8-15,0-1 0 0,3-2 0 0,3-1 0 16,0-1 0-16,2-1 0 0,1 0 0 0,3 3 0 16,0-3 0-16,-3 3 0 0,-1-3 0 0,4 2 0 15,-6-1-39-15,0-1-9 0,0 0-3 0,-7 0 0 16,4-3-230-16,-6 6-47 0</inkml:trace>
  <inkml:trace contextRef="#ctx0" brushRef="#br0" timeOffset="17449.417">7878 11843 2245 0,'-12'2'95'15,"1"1"-76"-15,2 2 22 0,3 1 5 16,0-1 1-16,6-5 0 0,0 0-19 0,0 0-3 16,3 8-1-16,-3-8 0 0,9 0-24 0,6-3 0 15,-1-5 0-15,7 0 0 0,3-8 0 0,3-2 0 0,3-3 0 16,-1-6 0-16,7-4 21 0,0-4 9 15,5-2 2-15,1 0 0 0,0-3-32 0,2 3 0 0,-2 0 0 16,0 0 0-16,-6 6 0 0,-1 1 0 16,-2 4 0-16,0 0 0 0,-3 4 12 0,-1 1-3 0,-2 0-1 0,-3 5 0 15,-3 0-8-15,0 0 0 0,2 3 0 0,-2 0-11 16,0-3-6-16,0 0-2 0,0-2 0 0,0-1 0 31,-1-2-209-31,1 0-43 0</inkml:trace>
  <inkml:trace contextRef="#ctx0" brushRef="#br0" timeOffset="17833.917">8676 10943 2700 0,'0'0'60'0,"0"0"12"15,6-2 2-15,6-1 1 0,0-2-60 0,6-1-15 0,3 4 0 0,-1-6 0 16,4 0-19-16,3-3-6 0,6 1-2 0,-3-4 0 16,5 1 1-16,1 0 0 0,3-3 0 0,-4 0 0 15,4 0-17-15,-3 3-3 0,0 2-1 0,-4 1 0 0,-2-1 20 0,-6 3 4 16,0 3 1-16,-1 2 0 0,-5 3 22 0,-6 0 0 0,-3 3 10 15,0 2-10-15,-3 6 20 0,-6 0-2 0,-3 2-1 0,-3 3 0 16,-3 0 32-16,0 2 7 0,-6 1 0 0,0 2 1 16,-2 0-4-16,-1 0-1 15,-3 3 0-15,0 0 0 0,0 0-23 0,0-1-5 0,-2 4 0 0,2-3-1 16,3-1-23-16,0-1-12 0,0 1 2 16,0-1-819-16,0-1-164 0</inkml:trace>
  <inkml:trace contextRef="#ctx0" brushRef="#br0" timeOffset="18555.108">9718 11017 2368 0,'-6'-8'52'0,"3"-2"12"0,-3 2 1 0,3-5 1 0,0-1-53 0,0-2-13 0,3-2 0 0,0-3 0 16,3-6 0-16,-3-2 9 0,3-3-9 0,0-5 8 15,3-2 32-15,-3-4 5 0,3 1 2 0,-3-3 0 16,3-5-3-16,0 2 0 0,0 1 0 0,0-1 0 16,0 0-20-16,-3 1-4 0,3 4 0 0,-3 4-1 15,-3 4 11-15,3 6 2 16,0 3 1-16,-6 2 0 0,3 5 4 0,0 4 1 0,0 4 0 0,0 3 0 16,-3 3 2-16,3 5 0 0,0 0 0 0,0 0 0 15,0 8-32-15,0 2-8 0,3 6 0 0,2 3 0 16,4-1 0-16,0 3 0 0,6-2-10 0,0-1 10 15,3 1-11-15,3-3 11 0,3 0-10 0,-1-6 10 16,1-5-12-16,3-2 3 0,-3-6 1 0,6-4 0 0,-4-1 0 0,-2-8 0 16,3-3 0-16,-3-2 0 0,0-3 8 0,-4 0 0 15,-2-2 0-15,-3-3 0 0,-3 2 0 0,-3-2 8 16,-3 0-8-16,-3 3 11 0,-3-3-1 0,-3 0 0 16,0 2 0-16,-3 1 0 0,0 4 2 0,0 4 0 15,-3 5 0-15,3 2 0 0,0 3 8 0,0 3 1 16,3 0 1-16,3 5 0 0,-3 5-4 0,0 0-1 0,0 6 0 15,6 5 0-15,0 5-17 0,0 3 0 16,6 5 0-16,0 5 0 0,3 3 0 0,0 8 0 0,6 0 0 0,-3 5 0 16,3 1-11-16,3 2 11 15,-1-3-12-15,1-3 12 16,0 1-31-16,3-6 1 0,-3-5 0 0,-1-5 0 16,4-5-186-16,0-6-36 0,0-5-8 0</inkml:trace>
  <inkml:trace contextRef="#ctx0" brushRef="#br0" timeOffset="18918.101">10775 9633 2725 0,'0'0'60'0,"-6"0"12"0,-3 3 2 0,3 2 3 0,0 6-61 0,-3 0-16 0,3 2 0 0,0 5 0 16,0 4 17-16,0-1 1 0,3 5 0 0,0 3 0 0,0 0 5 0,3 6 1 15,0 2 0-15,3 0 0 0,-3 0-4 0,3 0 0 16,0 0 0-16,0 3 0 0,0-3-20 16,3-3 0-16,-3 3 0 0,3-5 0 0,-3 0 14 0,3-6-2 15,0 1 0-15,0-4 0 0,-3-1 8 0,3-4 2 16,0-2 0-16,-3-3 0 0,0-2 18 0,0-3 3 16,0 0 1-16,2-3 0 0,1 0 4 15,-3-2 2-15,3-1 0 0,0-2 0 16,3-2-21-16,-3-1-4 0,6-2-1 0,-3 0 0 0,6-1-12 0,0-2-4 15,0-2 0-15,6-1 0 0,2-2-8 0,4 0 0 16,0-3 0-16,9-5 0 0,-1 0 0 0,10-1 0 16,0-4 0-16,2-1 0 15,4-2-52-15,-1-2-13 0,4-1-3 0</inkml:trace>
  <inkml:trace contextRef="#ctx0" brushRef="#br0" timeOffset="23960.101">6075 10795 2566 0,'-6'-3'56'0,"-3"-2"12"0,3-3 3 16,3 0 1-16,0 0-57 0,0-2-15 0,6-4 0 0,0 1 0 0,3-3 0 0,6-2 0 15,0-1 0-15,8-2 0 0,1 0 20 0,3 0-3 16,6 0 0-16,6-3 0 15,2-3-7-15,4 1-2 0,3-3 0 0,2 0 0 0,4-6 5 0,2-2 1 16,4 0 0-16,-1-2 0 0,4-1-14 0,0-2 0 16,2-1 0-16,1-2 0 0,2 0 0 0,-2 0 16 0,2 0-4 0,-2 0 0 15,-1-2-12-15,-2 7 0 0,-1 3 0 0,-5 3 0 16,-1 4 16-16,-5 4 3 0,-1 2 1 0,-5 6 0 16,-3 2-10-16,-3 3-2 0,-4 5 0 0,-2 0 0 31,3 0-63-31,-6 2-13 0,2 1-2 0</inkml:trace>
  <inkml:trace contextRef="#ctx0" brushRef="#br0" timeOffset="24368.121">7905 9279 2868 0,'-24'-8'60'0,"15"8"13"15,3 0-58-15,1 0-15 0,5 0 0 0,0 0 0 16,0 0 9-16,5 5-1 0,4 1 0 0,6-1 0 15,6 0-8-15,3-2-11 0,3-1 3 0,3 1 0 0,8-6 8 0,1 1 0 16,6-3 0-16,-1-1 0 0,1-4 0 0,5-1 0 16,-2 0 0-16,0 1 0 15,-7 2-31-15,-2-3-4 0,-3 3-1 0,-6 3 0 0,-4 0 24 0,-5 8 12 16,-3-1-12-16,-6 6 12 0,-3 3 36 0,-6 5 15 16,-3 2 2-16,-6 3 1 0,-6 6 14 0,-3 2 4 0,-3 3 0 15,-6 5 0-15,1 0-24 0,-4 0-5 0,-3 0-1 0,0 2 0 16,1-2-25-16,-1-2-5 0,-3 2 0 15,3-5-1 1,3-1-93-16,-2-2-18 0,-4 3-4 0</inkml:trace>
  <inkml:trace contextRef="#ctx0" brushRef="#br0" timeOffset="30974.592">5961 9488 2028 0,'0'-13'42'0,"0"13"10"0,3-6-41 0,-3-1-11 0,3 1 0 0,-3 4 0 16,0 2 30-16,6-6 4 0,-3 1 1 0,3-3 0 15,0 3 16-15,3-3 3 0,0-3 1 0,3 1 0 16,3-4-37-16,3-1-7 0,0-4-2 0,5-5 0 16,4 0-9-16,0-2 0 0,3-8 0 0,0-1 0 15,5-2 8-15,1 0-8 0,0-5 12 0,-1 5-4 16,1 0 6-16,3 2 1 0,-3 1 0 0,-4 2 0 16,1 6-15-16,-3-1 11 0,0 3-11 0,-4 6 10 15,4 2-10-15,-3 3 0 0,-3 2 0 0,0 1 8 31,2-1-93-31,-5 3-19 0,3-3-4 0</inkml:trace>
  <inkml:trace contextRef="#ctx0" brushRef="#br0" timeOffset="33870.628">8947 9509 2682 0,'-9'3'113'0,"0"-3"-90"16,3 2 5-16,0-2 0 0,6 0 1 16,0 0 0-16,-3-8-29 0,0-5-13 0,3-3 1 15,0-2 0-15,3-6 12 0,0-2 0 0,3-1 0 0,0-5-9 16,0-2 41-16,0-3 8 0,3-3 1 0,-3 1 1 16,-3-1-2-16,3-2 0 0,-3 2 0 0,0 3 0 15,0 2 0-15,0 6-1 0,0 0 0 0,0 3 0 16,-3 5-3-16,0 2 0 0,0 3 0 0,0 3 0 15,0 5-5-15,0 0-2 0,0 8 0 0,0 0 0 16,0 0-10-16,0 0-3 0,0 0 0 0,6 5 0 16,3-2-16-16,-3 2-9 0,2 1 1 0,1-1 0 15,3 0-2-15,0-2 0 0,3-3 0 0,0-3 0 16,0-2-5-16,3-3-1 0,-3-3 0 0,2-2 0 16,-5-3 2-16,3 0 0 0,0-2 0 0,-6-1 0 15,0 1 14-15,0-3 0 0,-3 2 0 0,-3-2 0 0,3 0 14 16,-6 2-1-16,0 1 0 0,0 2 0 15,-6 0 5-15,3 3 1 0,-3 0 0 0,0 2 0 0,0 0-2 0,0 1 0 16,0 2 0-16,-3 0 0 16,3 3-4-16,3 2-1 0,3 3 0 0,0 0 0 15,0 0-3-15,0 0-1 0,-3 5 0 0,3 6 0 16,3 2-8-16,0 3 0 0,6 5 0 0,0 3 0 0,3 5 0 0,0 8 0 16,3 0 0-16,0 5 0 15,0 3 0-15,-1 0 0 0,1 0 0 0,3 0 0 0,0-2 0 0,-3 2-17 16,0-3 4-16,3-2 1 15,0-9-26-15,-4-1-5 0,1-7-1 0,0-7 0 16,0-2-165-16,0-7-34 0,0-1-6 0</inkml:trace>
  <inkml:trace contextRef="#ctx0" brushRef="#br0" timeOffset="34441.92">9757 8932 1983 0,'-15'8'41'0,"9"-5"10"0,0 0-41 0,0 2-10 0,0-2 0 0,-3 2 0 16,3 3 0-16,0-6 12 0,6-2-12 0,-6 3 12 16,6-3 40-16,0 0 9 0,-6-5 2 0,3-3 0 15,0-3-10-15,0 3-1 0,0-2-1 0,0-4 0 16,3-1 8-16,0-1 1 0,-3 0 1 0,3 0 0 0,0 0-20 0,-3 3-4 15,0 0-1-15,-3 2 0 16,3 0 36-16,-3 6 6 0,1 0 2 0,-4 2 0 0,3 3-14 0,-3 3-2 16,0 2-1-16,0 3 0 15,0 0-26-15,-3 3-5 0,0 5 0 0,3-1-1 0,0 1-23 0,0 3-8 16,6-1 0-16,-3 1 0 16,3 2 15-16,3-2-3 0,3 2-1 0,0-3 0 0,3 1-11 0,0-1 0 0,6-2 0 15,-3-3-11 1,3 1 11-16,0-1-10 0,3-5 10 0,0 0-10 0,0-3 10 0,2-2-13 0,-2-6 5 0,0 0 8 31,0 1-16-31,0-6 5 0,0 0 1 0,-3-5 0 0,0-3 10 0,-3 0-13 0,0 0 5 0,-1-3 8 31,-5 1-8-31,3-1 8 0,-6-2 0 0,3 3 0 0,-6-3 0 0,0-1 0 16,-3 4 0-16,3-3 0 0,-2 2 0 0,-4 1 0 16,3-1 11-16,-3 1-11 0,3 4 18 0,0 1-2 0,0 3-1 0,3-1 0 15,0 6 4-15,0-1 1 0,3 6 0 0,0 0 0 16,0 0-10-16,0 0-2 0,6 6 0 0,0-1 0 15,3 0-8-15,0 3 0 0,3 3 0 0,-1 2 0 16,4 0-11-16,0 3 11 0,0 0-8 0,0 3 8 16,0-1-17-16,6 1 1 0,3 2 1 0,-4-3 0 15,4 3-14-15,-3-2-3 16,3-1-1-16,-3-4 0 0,2-1-148 0,-5-3-30 16,3-4-5-16,-3-6-984 0</inkml:trace>
  <inkml:trace contextRef="#ctx0" brushRef="#br0" timeOffset="34739.927">9825 8340 3180 0,'-15'2'134'16,"6"1"-107"-16,-3 0-9 0,6-1-2 15,3 4 0-15,0 1 0 0,9 1-6 0,0 0-2 16,6 3 0-16,-3 0 0 0,6 4-8 0,0 1 0 0,3 3-12 15,3-1 12-15,2 1-9 0,4 2 9 0,0 3 0 16,0-3 0 0,-3 0 0-16,2-2 0 0,-2 2 0 0,3-3 0 0,-3 1-26 0,0-6 2 0,-1 0 0 0,-5-2 0 15,0 2 15-15,-3-5 9 16,0 3-10-16,-3-3 10 0,3-3 0 0,-3 0 0 0,-3 0 0 16,0 1 0-16,-1-4 8 0,1-2-8 0,0 3 0 0,3-3 0 15,0 0 0-15,0 0 0 0,0-5 0 0,0 2 0 31,0 0-144-31,0-2-27 0,0 3-5 0</inkml:trace>
  <inkml:trace contextRef="#ctx0" brushRef="#br0" timeOffset="35025.894">9917 8805 2295 0,'0'-5'96'15,"0"0"-76"-15,3-6 51 0,0 3 10 16,0-2 3-16,3-1 0 15,0 0-47-15,3 1-9 0,0-1-1 0,0 3-1 16,3-5-9-16,3 0-1 0,0 0-1 0,2-1 0 0,1-1-15 16,0-1 0-16,3 0 0 0,0 0 0 15,0-5-81-15,6 0-10 0,-4-3-1 0</inkml:trace>
  <inkml:trace contextRef="#ctx0" brushRef="#br0" timeOffset="35490.901">10283 8086 3112 0,'-14'23'65'0,"11"-12"14"0,0 2-63 0,3 3-16 0,0 0 0 0,3 5 0 16,3 0 0-16,2 3 0 0,7-3 0 0,6 1 0 0,0 1 0 0,3 1 0 15,3 0 0-15,-1 2 0 0,1-4 0 0,3 1 0 16,0-4 0-16,-3-1 0 16,-1 4-9-16,1-7-5 0,0 1-1 0,-6-2 0 0,0-1-1 0,-4 0-1 15,1-5 0-15,-6 0 0 0,0 0 17 0,-6-3 0 16,0 0 0-16,-6-5 0 0,0 0 22 0,0 0 8 16,0 0 2-16,3-5 0 0,-3-3-14 0,0-2-2 15,0-4-1-15,0-1 0 0,0-1-1 0,3-6 0 16,0 4 0-16,0-3 0 0,0-3 22 0,0 0 5 15,3 3 1-15,3 2 0 0,-6 1-13 16,3 5-2-16,0 0-1 0,-3 5 0 0,3 0-10 16,-3 0-3-16,0 2 0 0,-3 6 0 0,0 0-13 0,5 3 11 0,1 0-11 0,0-1 10 15,3 6-10-15,0 0 0 16,0 5 0-16,0 1 0 0,3 2 0 0,0 2 0 0,0 1 0 16,3 2 0-16,0 0-8 0,-1 3 8 0,1-3-10 0,-3 0 10 31,3-2-130-31,-3-1-20 0,0-2-4 0</inkml:trace>
  <inkml:trace contextRef="#ctx0" brushRef="#br0" timeOffset="36120.933">6658 8633 2184 0,'0'-5'45'0,"0"-3"11"0,0 0-44 0,3 3-12 0,3-3 0 0,0 0 0 16,3 3 0-16,0-3 0 0,0 3 0 0,3-1 0 16,-1 1 24-16,4 0 2 0,3 2 1 0,0-2 0 15,3-1-15-15,0 1-2 0,3 0-1 0,2 0 0 16,-2-1 3-16,0 1 1 0,6 0 0 0,-6-3 0 0,-1 2-28 0,1-2-5 15,0 3-2-15,-6 0 0 16,3-3-10-16,-6 3-3 0,-1 2 0 0,-2 0 0 16,-3 1 35-16,-3-1 11 0,-3 0 0 0,-3 3 0 0,0 0 75 15,0 0 15-15,-3 6 3 0,-6-1 1 0,0 3-13 0,-3 3-4 16,4-1 0-16,-4 3 0 0,0 1-26 0,0 4-6 16,0 3 0-16,-3 0-1 0,3 3-28 0,-3 0-6 15,3 0-1-15,-3 2 0 0,4 1-20 0,-1 2 9 16,0-3-9-16,3-2 0 0,0 0 0 0,0-3-19 15,0 0 3-15,3-2 0 16,0-6-188-16,0 0-38 0,0-5-7 0</inkml:trace>
  <inkml:trace contextRef="#ctx0" brushRef="#br0" timeOffset="37479.916">7337 8438 2366 0,'-6'8'49'0,"0"2"12"0,0 1-49 0,3 2-12 0,-3-3 0 0,6 6 0 16,0 3 0-16,3 2 0 0,0 3 0 0,6 2 0 16,0 6 20-16,0-3 2 0,3 3 0 0,-1 0 0 15,4-1-10-15,0-1-1 0,0-1-1 0,0 0 0 16,0-5-18-16,3-1-4 0,-3-4-1 0,-1-1-678 15,1-4-135-15</inkml:trace>
  <inkml:trace contextRef="#ctx0" brushRef="#br0" timeOffset="37924.307">6872 8705 2656 0,'-9'-5'112'16,"3"-3"-90"-16,0 2-1 0,4 1 0 16,2 0 0-16,0-1 0 0,2 1 17 0,4-3 3 15,6 0 1-15,0-5 0 0,6 0-30 0,6-3-12 16,6-5 11-16,2 0-11 0,4-3 0 0,6-3 0 0,-1-2-8 0,4-3 8 16,0 1 0-16,2-4 0 15,1 6 0-15,0 0 0 0,-1-3-16 0,-2 6 1 0,3 2 0 16,-7 3 0-16,-2 2 15 0,0 6 0 0,-7 3 0 0,-2 7 0 15,0 3 12-15,-3 5 1 0,-4 3 1 0,-2 5 0 16,-9 3 6-16,3 0 0 16,-3 3 1-16,-3 2 0 0,0 3 12 0,-6 2 3 0,0 1 0 0,0-4 0 15,-6 4-36-15,3-3 0 0,-6-1 0 0,3 4 0 16,-6-3 12-16,-3 2-4 0,0 1 0 0,-3-1-8 16,-3 1 17-16,-2-1-3 0,2 0-1 0,-3 1 0 15,-3-1-1-15,3 1 0 0,0-3 0 0,-2-1 0 16,2-1-1-16,-3-4-1 0,3-2 0 0,0-3 0 15,3 0-10-15,1-5 0 0,-1-2 0 0,3-1 0 16,-3 0-35-16,3-2-5 16,3 0-2-16,3-3 0 0,0 0-164 0,0 2-33 15,3-2-6-15,6 0-2 0</inkml:trace>
  <inkml:trace contextRef="#ctx0" brushRef="#br0" timeOffset="38358.62">8021 8340 2199 0,'0'0'48'0,"0"0"11"0,0 0 1 0,0 0 2 16,0 0-50-16,0 0-12 0,-6 2 0 0,0-2 0 0,0 3 40 0,6-3 6 16,-3 3 1-16,3-3 0 15,0 0-9-15,0 0-2 0,0 0 0 0,-8-3 0 0,8 3-11 0,-3-3-2 0,3 3-1 0,-6-2 0 16,6 2-1-16,0 0 0 0,0 0 0 0,-6-3 0 15,6 3 0-15,0 0 0 0,-6 3 0 0,-3-1 0 16,3 4 19-16,0 2 4 0,0 2 1 0,0 3 0 16,3 1-5-16,-3-1-2 0,6 5 0 0,-3 4 0 15,3-4-11-15,0 3-3 0,0 3 0 16,0-5 0-16,3 2-13 0,0-5-3 0,0 2-8 0,0-5 12 16,3-2-12-16,-3-1 0 0,3-2 0 0,3 0 0 15,-3-5-10-15,0 0 2 0,3-3 0 0,-6 0 0 16,3-6 0-16,-1 1 0 0,1 0 0 0,0-1 0 15,0 1 8-15,-3-5 0 0,0 2 0 0,0-3 0 16,0 1 0-16,-3-4 9 0,0 4-9 0,3-4 0 16,-3-1 8-16,0-1-8 0,-3 0 0 0,3 3 0 0,0-3 8 15,0 3-8-15,0-1 0 0,0 1 0 16,0 2 0-16,0 4 0 0,-3-1 0 0,3 2 0 16,0-2 8-16,0 8-8 0,0 0 0 0,0 0 0 0,0 0 0 0,0 0 0 15,0 0 0-15,0 0 0 16,3 8 0-16,3 0-12 0,0 3 3 0,0-3 1 15,0 2-88-15,3 4-16 0,0-4-4 0</inkml:trace>
  <inkml:trace contextRef="#ctx0" brushRef="#br0" timeOffset="39538.662">8102 7676 2286 0,'-6'2'50'0,"-3"1"10"0,0 0 3 0,3 2 1 0,-3 0-51 0,3 0-13 0,0 1 0 0,0-1 0 15,6-5 0-15,-3 8 0 0,0 0 0 0,3 0 0 16,3 0 0-16,0 2 0 0,3 1 0 0,3 5 0 0,3 0 12 16,0 5 0-16,6 0 0 0,-3 5 0 15,2 1 26-15,-2 5 5 0,0 2 1 0,0-2 0 0,3 2-29 0,0 1-6 16,-3 2-1-16,0 0 0 15,-1-3-8-15,-2-2 8 0,0 0-8 0,-3-3 8 0,3-6 0 0,-3 4 0 16,0-6 0-16,-3 0 0 16,-3-5-8-16,3-3-17 0,-3-2 4 0,0-3 1 15,-3-3-232-15,0-5-47 0</inkml:trace>
  <inkml:trace contextRef="#ctx0" brushRef="#br0" timeOffset="39699.62">8003 8244 3020 0,'-20'3'63'0,"14"-3"14"0,6 0-61 0,0 0-16 0,0 0 0 0,0 0 0 16,0 0 0-16,0 0-16 0,6 0 3 0,3-3 1 15,2-5 1-15,4 1 1 0,3-1 0 0,3-6 0 32,0 1-29-32,6-3-5 0,-1-5-2 0,4 0 0 15,0 0-24-15,0-3-5 0,2 3-1 0,-2-6-653 0,3 1-131 0</inkml:trace>
  <inkml:trace contextRef="#ctx0" brushRef="#br0" timeOffset="40238.664">8730 7982 2518 0,'-21'0'52'0,"3"0"13"0,0-2-52 0,0 2-13 0,3-3 0 0,1-2 0 15,-1 2 51-15,0 1 7 0,3-1 2 0,0 0 0 0,0 3 12 0,3-2 4 16,0 2 0-16,3 0 0 16,0 0-45-16,6 0-9 0,-6 5-2 0,0-2 0 0,3 5-32 0,0-1-6 15,3 4-2-15,0 0 0 16,0-1 20-16,3 3 0 0,-3 1 0 0,3-1 0 0,0 0 0 0,3 0-10 15,0 1 10-15,0-4-8 0,3 3 0 0,-3-5 0 0,0 3 0 0,0-6 0 16,3 3 8-16,0-5 0 0,-3 2 0 16,-6-5 0-16,9 0-8 0,-9 0 0 0,6 0 0 0,0-3 0 15,0 1 8-15,0-1 0 0,-3-2 0 0,2 2 0 16,1 1 0-16,-3-4 11 0,-3-2-3 0,3 0 0 16,-3-2 19-16,3-1 3 0,0 1 1 0,-3-1 0 15,0-2-31-15,0-3 8 0,0 0-8 0,0 0 0 16,3 0 0-16,-3 0 0 0,0 1 0 0,0 4 0 15,0-2 9-15,0 2-1 0,-3 1 0 0,3 2 0 16,0 2-8-16,0 6 8 0,0 0-8 0,0 0 8 16,0 0 10-16,0 0 2 0,0 0 0 0,0 0 0 15,0 0 8-15,0 8 3 0,-3 3 0 0,3-3 0 16,3 2-31-16,0 4 8 0,0-1-8 0,3 0 0 16,-3 3 0-16,6 0 0 0,0-3 0 0,0 3 0 0,3 0 0 0,0-3 0 15,3 3 0-15,3-5 0 16,-1-1-44-16,4-2-9 0,0-3-2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16T14:00:02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7813 11851 2128 0,'0'0'89'0,"0"0"-71"31,0 0 75-31,0 0 15 0,0 0 4 0,0 0 0 0,0 0-22 16,6-3-4-16,3 0-1 0,3-2 0 0,3-3-34 16,2 0-7-16,4-5-2 0,3 0 0 0,3-3-19 0,0-5-4 0,5 0-1 0,4-3 0 15,3 0-18-15,0-5 10 0,2 0-10 0,4-3 8 16,-1 3-54-16,-2-6-11 0,0 4-3 0</inkml:trace>
  <inkml:trace contextRef="#ctx0" brushRef="#br0" timeOffset="222.062">8572 11009 1710 0,'21'-16'36'0,"-15"14"7"16,0-3-35-16,3 2-8 0,-3 0 0 0,0 1 0 0,2 2 69 0,-2 0 12 0,0 0 3 0,0 0 0 15,0 2-31-15,-6-2-5 0,3 3-2 16,0 0 0-16,-3-3-26 0,6 5-6 0,-6-5-1 0,0 0 0 16,0 0-13-16,0 0 0 15,0 0 8-15,0 0-8 0,0 0-25 0,0 0-8 16,0 0-2-16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16T13:25:00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5492 9307 1634 0,'0'-11'36'0,"0"3"7"0,8-3 1 0,-4 3 3 16,5-3-38-16,-5 0-9 0,5 3 0 0,-1 0 0 0,1 1 17 0,-1-1 2 15,1 5 0-15,-1-1 0 0,1 4-3 0,-5 0 0 16,4 0 0-16,1 0 0 0,-1 4 0 0,1-1 0 16,4 1 0-16,4 4 0 0,-5-5 0 0,1 5-1 15,8-4 0-15,5 3 0 0,3 1-15 0,1-4 11 16,8-4-11-16,5 0 10 0,3 0-10 0,5-4 0 15,0 0 9-15,5-7-9 0,7 3 12 0,5-3-3 0,0-4 0 16,8 4 0-16,-3-1 11 0,3 5 3 0,0-12 0 0,5 8 0 16,0-1 8-16,-1 8 1 0,-3-3 1 0,3 3 0 15,-3-7-17-15,-1 7-4 0,1 0-1 0,-5-3 0 16,-4 7-3-16,4 0-8 0,-4 3 12 0,4 1-4 16,-4 4-8-16,4-4 0 0,0 7 0 0,-12 0 0 15,3-3 11-15,1 3-3 0,4 0-8 0,-9 1 12 16,5-1-4-16,-9 0-8 0,0-3 11 0,-4-4-11 15,-4-4 12-15,0 0-12 0,-5-4 12 0,-4 0-12 16,5-3 32-16,-9-5-1 0,0-3 0 0,-5 0 0 16,-3 4 14-16,-1-8 3 0,1 4 1 0,-1 0 0 15,-8 3-30-15,0 9-7 0,-4-5 0 0,0 8-1161 16</inkml:trace>
  <inkml:trace contextRef="#ctx0" brushRef="#br0" timeOffset="1669.432">9473 9537 1911 0,'-17'-19'54'0,"13"12"12"0,0-1-53 0,4 8-13 0,0 0 0 0,-4-8 0 16,4 8 32-16,0 0 4 0,0 0 1 0,0 0 0 15,0 0-29-15,0 0-8 0,0 0 0 0,0 0 0 16,0 0 12-16,12 0 2 0,1 0 0 0,8 0 0 16,0-3-30-16,9-1-7 0,4 0-1 0,0 0 0 15,13-7 24-15,-1 4-9 0,5-9 9 0,5 5 0 16,3 0-8-16,9 0 8 0,4-1 0 0,4-3 0 16,9-4 0-16,4 0 0 0,9 8 0 0,4 4 0 15,4-12 0-15,4 7 0 0,9-3 0 0,4 8 0 16,5-1 0-16,-1 1 0 0,0 3 8 0,1 0-8 15,3 0 0-15,-8 4 0 0,5-7 0 0,-5 3 0 0,4-4 0 16,-4 5 0-16,0-1 8 0,-4 0-8 0,-8 4 0 0,-1 0 0 16,-4 0 0-16,-4 0 0 0,-9 0 13 0,1 4 0 15,-9 0 0-15,-5 3 0 0,-3 5-1 0,-5-1 0 16,-9 0 0-16,-7 4 0 0,-5-3-12 0,0-1 11 16,-5 0-11-16,-8-7 10 0,-4 7-10 0,0-3 8 15,-8-1-8-15,-1 5-913 0</inkml:trace>
  <inkml:trace contextRef="#ctx0" brushRef="#br0" timeOffset="4269.544">19626 9167 450 0,'0'0'9'0,"0"0"3"0,-12 0 0 0,3 12 1 0,1-12-13 0,-5 7 0 0,-4 1 0 0,0-1 0 16,-4-3 0-16,0 4 0 0,4-5-9 0,-5 5 9 0,5-4-16 16,-4-4 2-16,4 3 1 0</inkml:trace>
  <inkml:trace contextRef="#ctx0" brushRef="#br0" timeOffset="4570.546">19206 9250 662 0,'0'0'14'15,"0"0"3"-15,0 0 1 0,4 0 2 0,9-3-20 0,-4 3 0 0,3-4 0 0,1 4 0 0,0-4 9 0,0 4-1 16,-5-4-8-16,5 0 12 0,-5 1 1 0,-3 3 0 16,-1-8 0-16,-4 8 0 0,0 0 70 0,0 0 13 15,0 0 4-15,0 0 0 0,0 0 35 0,0 0 7 16,0 0 2-16,0 0 0 0,0 0-31 0,0 0-5 15,0 0-2-15,-9 8 0 0,1-1-35 0,-5 1-7 16,0 7-2-16,-4-4 0 0,0 4-25 0,-4 0-5 0,0 4 0 0,-9 0-1 16,1 4-22-16,-5-1-9 0,-5-3 8 15,1 8-8-15,0 3 12 0,-4-4-4 0,-1 1 0 16,1-1 0-16,-1 0-8 0,9-3 0 0,-4 0 0 0,8-1 0 16,1-10 0-16,3 6 8 0,5-6-8 0,4-1 0 15,4-3 0-15,0-5 0 0,13-3 0 0,0 0 0 16,0 0-118-1,0 0-22-15,0 0-5 0,9-11-471 0,4 0-95 0</inkml:trace>
  <inkml:trace contextRef="#ctx0" brushRef="#br0" timeOffset="4954.546">18680 9428 1285 0,'0'0'28'0,"0"0"5"0,-9 7 2 0,1-3 2 0,-1 7-29 15,5 8-8-15,-4-8 0 0,3 1 0 0,-3 7 37 0,-1-1 7 16,1 5 0-16,-1 3 1 0,1 5-35 0,-1-5-10 0,-3 0 0 0,-1 5 0 16,5-1 36-16,-1-4 4 0,-4 8 0 0,5-4 0 15,-1 0-20-15,5 1-4 0,0-5-1 0,0-3 0 16,-1 3-5-16,5-3-1 0,5-4 0 0,-1-1 0 16,4 1 1-16,1-4 0 0,-1-3 0 0,5 7 0 15,8-8 5-15,0-11 1 0,1 0 0 0,7 0 0 16,5-8 16-16,9 5 4 0,4-9 1 0,3 1 0 15,1-12-48-15,5 1-9 0,-1-5-3 0,4 5 0 16</inkml:trace>
  <inkml:trace contextRef="#ctx0" brushRef="#br0" timeOffset="5275.561">19745 9179 1650 0,'-17'0'47'0,"9"0"9"0,-1 0-44 0,1 3-12 15,-1 5 0-15,1 0 0 0,-1 7 0 0,1 3 8 0,4 5-8 16,-5 7 8-16,1-7-8 0,3 7-11 0,-3 8 3 0,-1-4 0 16,5 3 8-16,0 5 0 0,0-1 0 0,-1 1 0 15,5-4-20-15,0-4-1 0,5 3-1 0,-5-3 0 16,4 4 30-16,4-4 7 0,1-8 1 0,-1 1 0 31,-3-8-65-31,3 3-13 0,1-3-2 0</inkml:trace>
  <inkml:trace contextRef="#ctx0" brushRef="#br0" timeOffset="5640.544">19329 9775 1638 0,'0'0'36'0,"0"0"7"0,0 0 1 0,0 0 3 16,0 11-38-16,0 4-9 0,5 0 0 0,-1 4 0 0,0 0 15 0,5 0 1 16,-1 0 0-16,1-1 0 0,3 9-16 0,1-5 0 15,-5 5 0-15,5-5 0 0,0 5 0 0,0-1-10 16,-1 1 2-16,1-1 0 0,0-3 8 0,0 3 0 16,-1-3 0-16,1 3 0 0,0-15 0 0,0 5 0 15,-1-5 0-15,5 0 0 0,0-3 0 0,4-5 0 16,1 1 0-16,3-4 0 0,1-4 11 0,-1 1-3 15,1-9 0-15,3 1 0 0,-3 0 0 0,-1-12-8 16,5 4 12-16,-5 0-4 0,5-7-8 0,0 0 0 0,0-1 0 0,-1-14 0 16,-3 7 19-16,-1 0 1 0,1 4 1 0,-9-4 0 15,0 4-5-15,-5-1 0 0,-3 1-1 0,-5 4 0 16,-8 7-15-16,-5 4 9 0,-8-8-9 0</inkml:trace>
  <inkml:trace contextRef="#ctx0" brushRef="#br0" timeOffset="6505.544">18132 10480 1591 0,'0'0'35'0,"0"0"7"16,-8-4 2-16,4 0 0 0,-1-3-35 0,1 3-9 0,4 4 0 0,0 0 0 15,-13 0 48-15,5 4 7 0,-5 3 1 0,0 1 1 0,-4 3-44 16,0 1-13-16,0 10 0 0,-4 1 8 0,0-1-8 0,0 5 11 16,-5 3-11-16,5 4 12 0,4-4-12 0,4 4 0 15,-4-4 0-15,9 0 0 0,-5 1 0 0,9-9 0 16,4 1 0-16,0-1 0 0,4 1 0 0,0-8-11 16,5 0 3-16,4-7 0 0,-5-1 8 0,5-3 0 15,4-4 0-15,0-7 0 0,4-1 0 0,5-7 16 16,-5-4-4-16,8-4-1 0,-3-7 13 0,4-4 2 15,4 0 1-15,0-7 0 0,-5-1-1 0,5-3 0 16,0-4 0-16,0-7 0 0,-4 3-26 0,0 0 0 0,-5 4 0 16,5-11 0-16,-5 7 0 0,-4 8 0 0,1 3 0 15,-5 8 0-15,0 4 8 0,-5 4-8 0,1 3 8 0,-4-7-8 16,-1 15 30-16,-4 3 1 0,1 5 0 0,-5 7 0 16,0 0 3-16,0 0 1 0,0 0 0 0,0 0 0 15,0 0-20-15,-9 7-4 0,1 1-1 0,-5 7 0 16,0 8-10-16,0 3 12 0,1 4-12 0,-1 4 12 15,0 0-12-15,0 4 0 0,1-1 0 0,-1 12 0 16,4-3 0-16,1 7 0 0,-1-8 0 0,1 4 0 16,4-4 0-16,4 0 0 0,0 1 0 0,4-5 0 15,0 1-86-15,5-8-19 16,8-1-4-16,-5-6-517 0,-3-4-103 0</inkml:trace>
  <inkml:trace contextRef="#ctx0" brushRef="#br0" timeOffset="7473.547">17300 10303 1022 0,'-12'3'28'0,"7"5"8"0,5 3-28 16,-8 1-8-16,-1-1 0 0,1 8 0 0,-1 3 63 0,-3 1 11 15,-1 0 2-15,0-1 1 0,5 5-23 0,-5-8-5 16,5 3-1-16,-1-11 0 0,9 12-27 0,0-12-5 16,0-3-2-16,0-8 0 0,4 8 22 0,9-1 4 15,0-3 0-15,4 0 1 0,0-4 19 0,4 0 4 16,4 0 1-16,5 0 0 0,4-8-42 0,0 4-9 15,8-3-2-15,1 3 0 0,-1 0 16 0,1 0 4 16,3-7 0-16,5 4 0 16,0 3-159-16,0-4-31 0</inkml:trace>
  <inkml:trace contextRef="#ctx0" brushRef="#br0" timeOffset="8127.545">19431 10774 1796 0,'0'0'40'0,"-4"-11"8"15,0 3 1-15,4 1 1 0,0 7-40 0,-5-8-10 0,1 1 0 0,-4 3 0 0,8 4 53 0,-9-4 9 16,1 0 2-16,-5 4 0 0,0 4-36 0,-4 4-6 16,-4 3-2-16,0 0 0 0,-5 4-20 0,9 0 0 15,-4 4 0-15,0-4-8 0,4 4 8 0,0-4-8 16,0 4 8-16,4-8-8 0,1 1 8 0,3 7-8 0,5 0 8 16,0-4-8-1,8-4-23-15,-4 0-4 0,8-3-1 0,5 3 0 0,0-11 16 0,4 0 4 0,0-11 0 0,0 7 0 16,4-4 16-16,4-7 0 0,-3 0 0 0,3-4 9 15,1-3-1-15,3-1 0 0,-3-11 0 0,3-4 0 16,5 5-8-16,0-5 0 0,5-4 0 0,-10-3 0 16,1 0 0-16,4 7 0 15,0-11 0-15,0 4-11 0,0 0 3 0,0 3 0 0,0 1 0 0,-5 7 0 16,-3 7 8-16,-5 8 0 0,-4-3 0 0,-4 10 0 16,4 1 0-16,-9 4 14 0,-8 7-2 0,0 0 0 15,0 0 16-15,5 11 4 0,-5 8 0 0,0-8 0 16,-5 8-3-16,1 4 0 0,-9 7 0 0,1 7 0 15,-1 5-7-15,-4-1-2 0,0 5 0 0,0 6 0 16,-4-2-20-16,-1 2 0 0,1 9 0 0,-4-9 0 16,12-3 0-16,-4 4 16 0,9-4-3 15,-1 0 0-15,5 0-21 0,4-7-5 0,0-4-1 16,8-4 0-16,-3-8-153 0,7-3-30 0</inkml:trace>
  <inkml:trace contextRef="#ctx0" brushRef="#br0" timeOffset="9351.566">20518 9145 1094 0,'0'0'24'0,"0"0"4"0,0 0 2 0,0 0 2 0,0 0-32 0,0 0 0 0,0 0 0 0,0 0 0 0,-4 11 22 0,4 0-2 16,-5-7 0-16,-3 4 0 0,-1 7 6 16,5-4 1-16,-4 4 0 0,-1-4 0 0,1 5 0 0,-1-1 0 15,5 0 0-15,0 4 0 0,-1-4-15 0,5 4-2 16,0-4-1-16,0 0 0 0,5 0-9 0,-1-4 0 15,0 4 0-15,0 0 0 0,5 4 10 0,-5-4 0 16,5-3 0-16,-5 6 0 0,4-3 8 0,5 1 2 16,-4-1 0-16,-1-4 0 0,-4 4-2 0,1 0 0 15,3-4 0-15,-4 8 0 0,5-7-18 0,-5-1 0 16,0 0 0-16,5 1 0 0,-5-9 0 0,0 1-16 16,-4-4 4-16,9 4 0 0,-5-4 3 0,4 4 1 15,-8-4 0-15,9-4 0 0,-1 4 20 0,1-4 5 16,-1 0 1-16,1 1 0 0,4-9-5 0,-1 1-1 0,1 0 0 15,0-1 0-15,-5 1-4 0,5-8 0 0,-4 4-8 16,-1-4 12-16,1-3-4 0,-1-1-8 0,5 4 11 16,-5 0-11-16,1-3 8 0,-1 3-8 0,1 0 0 0,-5 4 0 15,0 0 36-15,5 3 3 0,-5-3 1 0,-4 4 0 16,4 0-26-16,0-4-5 0,-4 7-1 0,0 4 0 16,0-11-8-16,5 8 0 0,-5-1 0 0,0 4 0 15,0-3 0-15,0 3 0 0,0 4 0 0,0 0 0 16,0 0 0-16,0 0 0 0,8 0 0 0,1 4 0 15,-5 3 0-15,0 1-11 0,5-1 3 0,-1 5 0 16,-4 7 8-16,5-8 0 0,4 0 0 0,-1 4 0 16,1 0 0-16,4 0 0 0,-4 1 0 0,4-5 0 15,0-4 0-15,0 5 0 0,0-5 0 0,0-3 0 16,0 0 0-16,4 0 0 0,-4-4 0 0,8-4 0 0,-3 0 0 16,3 0 11-16,-8-3-3 0,4-1 0 15,5-3-8-15,-5 3 0 0,0-3 0 0,0 0 0 0,1-1 0 0,-1 1 0 16,0-4 9-16,0 4-9 0,-4-4 8 0,0 3-8 15,-4-10 8-15,-5 10-8 16,1-7 0-16,-1 8 8 0,-8 0-8 0,0 0 0 16,-4-5-24-16,-4 5-10 0,-1 7-2 0</inkml:trace>
  <inkml:trace contextRef="#ctx0" brushRef="#br0" timeOffset="14230.547">21481 8926 1216 0,'-4'8'27'0,"-4"-1"5"0,-5 1 2 0,4-1 0 0,-3 8-34 0,-1-3 0 0,4-1 0 0,-3 4 0 15,7 4 43-15,1-4 1 0,0 4 1 0,4-4 0 16,0 0-36-16,4 4-9 0,5-4 0 0,3-4 0 16,-3 1 8-16,4-1 0 0,-5 0 0 0,5 0 0 0,4-3-8 0,-4-4 0 15,-1 3 0-15,5-7 0 0,-4 4 0 0,4-4 0 16,-4 0 0-16,-1-4 8 0,1 4 16 0,0-3 4 16,-5-5 0-16,1 0 0 0,4 5-1 0,-5-5 0 15,1 4 0-15,3-7 0 0,1 4-17 0,0 3-10 16,0-4 12-16,-1 4-12 0,1-7 0 0,0 4 0 15,-5 3 0-15,1 4 0 0,-1-4 0 0,-8 4 0 16,0 0 0-16,4 4 0 0,-4 0 0 0,0 3 0 16,0 4 0-16,-4-7 0 0,0 8 0 0,0 6 0 15,0-6-12-15,-5 7 3 0,5-4 9 0,-5 3-8 16,5 1 8-16,0 0-8 16,0 8-24-16,-5-12-5 0,5 7-1 0,0-3 0 15,-1 0-6-15,5 0 0 0,-4-4-1 0,0 0 0 16,4 0 10-16,0-11 3 0,0 3 0 0,4-3 0 0,-4-4 32 0,0 0 0 0,0 0 8 0,0 0-8 15,4 0 36-15,-4 0 2 0,9-11 0 0,4 7 0 16,-5-11-8-16,1 4-2 0,3-1 0 0,-3 1 0 16,3 0-19-16,-3-4-9 0,4 0 8 0,-1 3-8 15,1-3 31-15,0 4 1 0,0-12 0 0,-1 8 0 16,1 4-16-16,4 0-4 0,-4-1 0 0,0 1 0 16,4 3 10-16,-5 1 2 0,5-4 0 0,0 3 0 15,-4 0 9-15,4 5 3 0,0-5 0 0,-4 4 0 16,4 4-26-16,0-7-10 0,0 7 8 0,0 0-8 15,0 0 0-15,0 0 0 0,0 7 0 0,4-7 0 16,-4 12 0-16,0-12 0 0,4 7 0 0,-4-3 0 16,0 7-56-16,0-3-16 15,13 11-3-15,-9-8-1 0</inkml:trace>
  <inkml:trace contextRef="#ctx0" brushRef="#br0" timeOffset="14997.546">21698 9850 1357 0,'0'0'29'0,"0"0"7"0,0 0 0 0,0 8 4 0,0 3-32 0,0 4-8 16,-4 11 0-16,-1-3 0 0,1 0 0 0,-4 7 9 15,-1 4-9-15,1 7 10 0,3-7-10 0,-7 8 0 16,-1-1-12-16,0 4 12 0,0-7-28 0,1 0 3 16,-1 0 0-16,0-1 0 0,-4-3 25 0,9-4-8 15,-1-7 8-15,-3 0 0 0,3-8 22 0,1-4 10 16,3-3 1-16,5-8 1 0,0 0 30 0,0 0 5 16,0 0 2-16,-8-4 0 0,-1-7-16 0,5-1-3 15,-4-7-1-15,3-3 0 0,5-8-31 0,-4-4-5 0,4-8-2 16,0-3 0-16,4-8-4 0,-4-4-1 0,5 1 0 15,3-4 0-15,1 3 24 0,3 4 4 0,1 12 0 0,4-8 1 16,-4 11-15-16,8 4-3 0,0 8-1 0,0-1 0 16,1 1 3-16,-1 7 1 0,4 0 0 0,1 4 0 15,4 0-22-15,-5 4-12 0,5 3 2 0,-5 4 0 16,1-7 10-16,-5 11 16 0,0 0-4 0,0 4-1 16,1 3-25-16,-10-3-5 0,1 4-1 0,0 7 0 15,-9 0 4-15,0 4 0 0,0 3 0 0,-4 5 0 16,0 3-9-16,-4 0-2 15,-4 8 0-15,-1-1 0 0,-3-3 10 0,3 4 1 0,-4-4 1 0,-4 4 0 16,5-4-40-16,-1 0-8 16,-4 0-1-16,-4-4-1 0,4 0-14 0,0-7-2 15,0-5-1-15,0-2 0 0,0-5 18 0,-4 0 3 16,4-3 1-16,-5-1-487 0</inkml:trace>
  <inkml:trace contextRef="#ctx0" brushRef="#br0" timeOffset="15514.614">22351 10189 1850 0,'0'0'40'0,"-8"-3"9"0,4-1 2 0,-5 0 1 0,-3 0-41 0,-1 1-11 0,0-1 0 0,0 4 0 16,-8 0 47-16,0 4 7 0,-9-1 2 0,0 1 0 16,1 4-35-16,-1 3-6 0,0 4-2 0,-4 0 0 15,5 4-13-15,-1-4 9 0,4-4-9 0,1 8 8 16,4 0-8-16,0 4 0 0,4-4 0 0,4 3 0 15,0-7 0-15,5 4-17 0,-1-4 4 0,5 0 1 16,4 1 12-16,0-5-11 0,0-4 11 0,0-7-10 16,0 0 10-16,0 0 0 0,17 0 0 0,4-3 0 15,0-9 14-15,1 1 2 0,-1-8 0 0,4 0 0 16,-4 0-7-16,9 4-1 0,-9-11 0 0,1 3 0 16,-1 1-8-16,0-1 0 0,0 4 0 0,-4 4 0 0,-4-4 0 0,0 8 0 15,-5 0 0-15,1-1 0 0,-5 8 0 0,-4 4 0 16,0 0 0-16,0 0 0 0,0 0 0 0,0 0 0 15,4 12 0-15,0 3 0 0,-4-4 0 0,0 8-11 16,-4-8 3-16,-4 4 0 0,-1 8 8 0,1-4 0 16,-5 4 0-16,5 3 0 0,-5-3 0 0,0-1 0 15,5 5 0-15,-5-5 0 0,4 1-21 0,1-8-3 16,4 4 0-16,-1-8-588 16,1 0-117-16</inkml:trace>
  <inkml:trace contextRef="#ctx0" brushRef="#br0" timeOffset="15869.614">22381 10284 1407 0,'0'0'31'0,"0"0"6"0,0 0 2 0,0 0 1 0,0 0-32 0,9 4-8 0,-5-1 0 0,-4-3 0 16,4 8 14-16,0-1 2 0,-4 1 0 0,0 3 0 16,0-3-16-16,-4 3 0 0,0 0 0 0,0 1-10 15,-1 7-2-15,-3-4 0 0,-1 4 0 0,-3-1 0 16,3-2 29-16,1-1 6 0,4 0 1 0,-5 0 0 15,5-4 48-15,0 4 9 0,-1-4 3 0,5-11 0 16,0 0-10-16,0 0-2 0,0 0 0 0,0 0 0 16,0 0-3-16,5-11-1 0,-1 4 0 0,0-1 0 15,5-3-38-15,-1-4-8 0,0 0-2 0,1-8 0 16,4-3-20-16,-5 3 0 0,1 0 0 0,-1-7 0 16,1 7 0-16,-5-3 0 0,4 3 0 0,-3 1 0 15,-1-1 0-15,0 1 0 0,0 6 0 0,1 1 0 0,-5 4 0 16,4-4-8-16,-4 4 8 0,4 7-8 0,-4 4 8 0,4 0-12 15,5 0 12-15,-1 4-12 0,1-1 12 0,-1 1-13 16,1 8 5-16,-1-5 8 0,1 4-15 0,4 1 5 16,-1 3 1-16,1 0 0 15,-5-4-114-15,5 8-22 0,0-8-5 0,-5 1-432 16,1-1-86-16</inkml:trace>
  <inkml:trace contextRef="#ctx0" brushRef="#br0" timeOffset="16325.607">23107 10344 1954 0,'0'0'43'0,"-8"-7"9"0,-1-1 1 0,1 0 3 0,-5 1-45 0,0-1-11 0,0 8 0 0,1-3 0 15,-1-1 95-15,0 4 17 0,-4 0 3 0,4 4 1 16,-4-4-68-16,0 3-12 0,5 12-4 0,-5-3 0 16,0-1-32-16,4 0 0 0,-4 8 0 0,0-7 0 15,0 3-19-15,0 4-10 0,0-4-3 0,4 0 0 16,1 0 20-16,3-8 3 0,1 5 1 0,3-5 0 16,1 1 8-16,4-8 0 0,0 0 8 0,0 0-8 0,0 0 8 15,0 0-8-15,9 0 10 0,3-4-10 0,1 0 12 0,0-7-4 16,4 0-8-16,0-8 12 0,0 0 9 15,0 0 2-15,4-4 0 0,-4 8 0 0,4-7-23 16,-4 3 0-16,0 7 0 0,0-3 8 0,0 8-8 16,-4-1 0-16,-5 5 0 0,1-1 0 15,-1 4-24-15,1 0-7 0,-1 4-1 0,-8-4 0 0,0 0 20 16,5 7 3-16,-1 1 1 0,-4 3 0 0,4 0 8 0,0 8-8 16,-4 0 8-16,5-4-8 0,-1 4 8 0,-4-4-8 15,0 4 8-15,0 0-8 0,0 0 8 0,0-4 0 16,0 4 8-16,0 3-8 0,-4-11-12 0,4 5-6 15,0 2-2-15,0-10-658 0,0 3-132 16</inkml:trace>
  <inkml:trace contextRef="#ctx0" brushRef="#br0" timeOffset="16894.603">23434 10420 1879 0,'0'0'41'0,"0"0"9"0,0 0 2 0,0 0 0 0,0 0-41 0,0 0-11 0,0 0 0 0,0 11 0 15,0 0 20-15,0 1 1 0,-4-1 1 0,-1 4 0 0,-3 0-22 16,-1-4 0-16,1 8 0 0,-1-8 0 0,1 1 0 0,-1-1 0 15,1 0 0-15,-1-3 0 0,1 0 26 0,8-8 1 16,0 0 0-16,0 0 0 0,0 0 8 0,0 0 1 16,4-8 1-16,5 0 0 0,3-3 8 0,-3 0 2 15,-1-1 0-15,1-10 0 0,8 3-30 0,-4 0-5 16,4 0-2-16,0 0 0 0,0 1-2 0,4-5-8 16,0 0 12-16,0 12-4 0,-4 0-8 0,-4 3 0 15,-5 1 0-15,1 3 0 0,-9 4 0 0,13 4-12 16,-13-4 2-16,8 7 1 0,-8-7 9 0,4 8 0 15,1 3 0-15,-5 4 0 0,0 4 0 0,0 4 0 16,0-16 0-16,-5 8 0 0,1 4 0 0,0-4 0 0,0 0 0 16,-1 0 0-16,1 4 0 0,4-8 0 15,0 1 0-15,4-1 0 0,-4-11 0 0,0 0 0 0,0 0 0 16,13 0 0-16,0 4 0 0,0-8 0 0,-1 4 0 16,1-7-8-16,4 3 8 0,0-8 16 0,0 1-4 0,0 0-1 15,0 0-21-15,-4-1-4 0,4 5-1 0,-5-5 0 16,1 1 15-16,-4 0 0 0,3 7 9 0,-12 4-9 15,9-4 0-15,-9 4 8 0,0 0-8 0,0 0 0 16,0 0 9-16,0 0-1 0,0 0 0 0,4 12 0 16,-4 3-8-16,-4-4 0 0,4 0 0 0,-4 1 0 15,4 3 0-15,0 3-12 0,0-6 4 0,0-1 8 16,-5 0-52-16,10-3-2 16,-5 0-1-16,4-1-619 0,4 1-124 0</inkml:trace>
  <inkml:trace contextRef="#ctx0" brushRef="#br0" timeOffset="17284.65">24325 10578 1375 0,'0'0'30'0,"0"0"6"0,0 0 2 0,0 0 1 0,0 0-31 0,0 0-8 16,9 0 0-16,-1 0 0 0,1 0 79 0,-1-4 14 0,1 0 3 0,-1-7 1 16,5 0-25-16,-5-1-6 0,1 1-1 0,-1-8 0 15,1 4 27-15,-1-4 6 0,-3 1 1 0,-1 2 0 16,0-2-56-16,-4 6-11 0,0-7-3 0,0 4 0 16,-4 4 28-16,0 0 6 0,-1 3 1 0,-7 4 0 15,3 1-52-15,1 3-12 0,-5 0 0 0,-4 3 0 31,0 5-48-31,0-1-13 0,0 5-3 0,0-1 0 0,0 8 52 0,0-4 12 0,4 0 0 0,-4 4 0 16,5 4 0-16,-1-1 12 0,4-3-3 0,1 7 0 16,-1-10-9-16,5 6 0 0,0-3-10 0,4 0 10 15,-4 0 0-15,4 0 0 0,4-4 0 0,0 0 0 16,0-4-53-16,5-3-15 16,4 3-2-16,-5-11-1 0,5 4-54 0,-5 3-11 0,5-14-3 15,-4 3-695-15</inkml:trace>
  <inkml:trace contextRef="#ctx0" brushRef="#br0" timeOffset="17670.635">24682 9590 1657 0,'8'-15'47'0,"-8"15"10"0,0 0-45 0,9 0-12 16,-1 0 0-16,1 3 0 0,-1 5 76 0,1 3 14 16,-5 1 2-16,0 14 1 0,0 4-54 0,-8 4-11 15,0 8-3-15,-5 10 0 0,-3-3-13 0,-5 8-2 16,0 0-1-16,-4 7 0 0,4 0-9 0,-5-4 8 15,1 1-8-15,0 3 8 0,0-8-8 0,4-3 0 16,0 0 0-16,4-4 8 0,5 0-8 0,-1-8 0 0,1-7 0 0,-1-3 0 16,5-5 0-16,0 0 0 15,-1-3 0-15,1-8 0 0,0-4 11 0,0 1-3 0,-1-5-8 0,5-7 12 16,0 0-4-16,-4-7-8 0,0-1 11 0,0-3-11 31,-1-4-82-31,1 0-23 0,4-8-5 0,-4-56-1 31,4 18-177-31,-4 12-35 0,4 4-7 0,-5 11-2 0,5 12 429 0,0-1 86 0,0 4 17 0,0 8 3 16,0 3-60-16,0 1-12 0,5 3-3 0,-5 4 0 16,0 0-48-16,8 0-11 0,-4 0-1 0,5 7-1 15,-1-3-47-15,5 8-8 0,0-5-3 0,0 4 0 16,-1 8-9-16,5-7 0 0,-4-9 0 0,0 9 8 16,-1-1-8-16,1 0 8 0,0-3-8 0,-9 3 8 15,5 1-41-15,-1-5-9 0,-4 1-2 16,-4-8-811-16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16T13:26:09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4978 3627 1922 0,'0'0'42'0,"0"0"9"0,9 7 1 0,3-7 3 0,-3 0-44 0,4 0-11 16,4 4 0-16,-5 0 0 0,1 3 85 0,4 5 15 15,4-1 4-15,5 12 0 0,-5-8-35 0,4 7-6 16,5 5-2-16,-4-1 0 0,8 4-13 0,4 4-2 16,4 8-1-16,-8-1 0 0,9 8-23 0,-1-7-5 15,5 3-1-15,-5 0 0 0,9 4-8 0,0-3-8 16,-17-1 9-16,13 0-9 0,-1 0 0 0,-3-3 0 16,4-4 0-16,-5 3 0 0,0-7 0 0,-8 0 0 0,0 0 0 15,-4-4 0-15,0-4-9 0,-5-3 9 16,-4 4-13-16,-4-5 5 15,5-3-84-15,-10 0-17 0,-3 3-3 0,-9 1-984 0</inkml:trace>
  <inkml:trace contextRef="#ctx0" brushRef="#br0" timeOffset="248">5173 4864 2199 0,'13'-4'48'0,"4"-11"11"15,0-8 1-15,17-3 2 0,4-12-50 0,13-3-12 0,-8-4 0 0,16-5 0 0,5-2 72 16,-1-9 11-16,5 1 2 0,4-8 1 0,1 8-38 16,3-8-8-16,5 0-2 0,-1 0 0 0,1 4-14 0,-9 7-4 15,5 1 0-15,-10 7 0 0,-3-4-20 0,-4 15-8 16,-5 1 0-16,-4 6 0 15,-9 5-69-15,-4-4-14 0,-4 7-2 0,-8 4-1008 0</inkml:trace>
  <inkml:trace contextRef="#ctx0" brushRef="#br0" timeOffset="14734.014">2262 8809 1190 0,'0'0'33'0,"0"0"9"15,0 0-34-15,0 0-8 0,-9 0 0 0,1-11 0 0,-1 7 61 0,1-4 11 16,-1 1 1-16,5-4 1 0,-9 3 10 0,0 0 1 16,1 1 1-16,-5-1 0 15,-5 5 14-15,5 3 4 0,-4-4 0 0,-4 0 0 0,4 4-22 0,-9 8-4 16,0-5-1-16,0 9 0 0,1-5-30 0,7 5-7 15,-3 3 0-15,-5 0-1 0,13-4-23 0,0 4-5 0,9 4-1 0,-1-8 0 16,1 1-10-16,8 3 0 0,0-4 0 0,4-3-11 16,0 3 11-16,9-7-10 15,4 3 10-15,0-3-10 0,13-4 10 0,-5 0 0 0,-4-4 0 0,9-3 0 16,0 3 0-16,0-7 0 0,-1-5 0 0,-7 5 0 16,3-4 0-16,-4 0 9 0,-4-8-9 0,0 5 0 15,4-1 12-15,-8 0-12 0,-4 4 12 0,-1-4-12 16,1 4 9-16,-5 3-9 0,0 1 0 0,-4 0 9 15,4 3-9-15,1 4 0 0,-5 4 9 0,0-7-9 16,0 7 9-16,4 0-9 0,-4 0 12 0,-4 7-12 16,4-7 27-16,-5 12-2 0,1-1 0 0,4 4 0 15,-4 0-12-15,4 8-2 16,0-4-1-16,0 3 0 0,-4 1-2 0,-1 0 0 0,5 3 0 0,0-3 0 16,5 3-8-16,-5-3 0 0,4-4 0 0,-4 3 0 15,8-7 0-15,1-3 0 0,4-1 0 0,-1 0 0 16,5-3-160-16,-4-4-24 0,4-4-4 0</inkml:trace>
  <inkml:trace contextRef="#ctx0" brushRef="#br0" timeOffset="15290.003">2779 8779 1825 0,'0'0'40'0,"0"0"8"0,0 0 1 0,0 0 3 0,0 0-41 0,-4-8-11 0,4 1 0 0,-4-1 0 16,4 8 104-16,-13-7 20 15,5 3 3-15,-1-4 1 0,1 5-52 0,-1-5-9 16,-4 8-3-16,1-4 0 0,-5 4-12 0,0 4-4 16,4 4 0-16,-8-1 0 0,-9 4-18 0,5 1-4 0,3 3-1 0,-3 4 0 15,8-4-17-15,0 4-8 0,4-4 8 0,5 4-8 16,4-4 0-16,-5-4 0 0,18 4 0 0,-1-4-11 15,1-3 2-15,7 0 0 0,1-5 0 0,9-3 0 16,-1-3 9-16,5-5-13 0,8 0 5 0,-12-3 8 16,-1-4 0-16,1 0 0 0,-5 4 0 0,0-8 0 15,5 4 8-15,-9 3-8 0,-5 1 8 0,-12-4-8 16,5 0 0-16,-5 7 0 16,-5 1 8-16,5 3-8 0,-8 0 16 0,-5 4 0 0,0 4 1 0,-4 0 0 15,0 3-17-15,0 1 0 0,0 3 8 0,5 8-8 16,-1-8 0-16,5 12 0 0,-1 0 0 0,9-1 0 15,4 5 0-15,1 7-12 0,7 0 12 0,5-1-12 0,0 5 12 16,4 0 0-16,-4 3-10 0,9 5 10 16,-1-5 0-16,-8 8 0 0,5 0 0 0,-5-7 0 15,-9-1 21-15,5 4 3 0,-9-7 0 0,4 7 0 0,-8-7 5 0,0 4 2 16,0-5 0-16,-4-3 0 0,-8-11 18 0,-1 3 4 16,-4-3 1-16,-4 0 0 0,-1-1-29 0,-3-7-5 15,-5 0-2-15,-4-3 0 0,-4-1-3 0,4-7-1 16,-8 0 0-16,-1-4 0 0,-4-4-6 0,5-4-8 15,0-7 11-15,-1-7-11 0,9 6-8 0,4-6-9 16,-3-1-2-16,7 1 0 16,5-5-59-16,4-3-12 0,8 4-2 0,5-8-1 15,4-8-165-15,4 1-33 0</inkml:trace>
  <inkml:trace contextRef="#ctx0" brushRef="#br0" timeOffset="15715.003">3153 8918 1659 0,'0'0'36'0,"0"0"8"0,4 8 2 0,0 0 1 0,1-1-38 0,3 1-9 0,-4-1 0 0,5 1 0 16,-1-1 81-16,1 5 15 0,4-9 2 0,-1 5 1 15,1 3-42-15,4-11-8 0,-8 4-1 0,3 3-1 0,5-7 7 16,0-7 2-16,0 3 0 0,0-3 0 0,4 3-16 0,5-4-4 16,-9-7 0-16,4 0 0 0,5 0-9 0,-9 0-3 15,4 0 0-15,-9 0 0 0,5 3 22 0,-4 1 4 16,-9 4 1-16,5-12 0 0,-9 7 3 0,0 1 1 16,0 0 0-16,-4 0 0 0,-1 3-10 0,-7 0-1 15,-5 1-1-15,0 7 0 0,0-4-16 0,-4 8-3 16,-5 3-1-16,1 1 0 0,-1 7-12 0,-4-4-3 15,-4 4 0-15,5 8 0 0,3 0-8 0,-3 7 8 16,-5 0-8-16,4 4 8 16,9 0-8-16,4-4 0 0,4 4 0 0,9 0 0 0,-1 4 0 0,5-12 0 15,5 4 0-15,3 0 0 0,5-3 0 0,8-1 0 16,5-3 0-16,-1-8-11 0,13 0 11 0,-8-7 0 16,4 3 0-16,8-7 0 15,1-1-48-15,-9-6-5 0,8-1-1 0,-4-7-876 0,9-1-175 0</inkml:trace>
  <inkml:trace contextRef="#ctx0" brushRef="#br0" timeOffset="24121.001">1701 12928 2185 0,'0'0'48'0,"0"0"9"0,0 0 3 0,0 0 2 0,0 0-50 0,0 0-12 0,0 0 0 0,-4 7 0 16,4-7 38-16,-4 8 5 0,4 3 1 0,4 4 0 15,0 0-3-15,5 8 0 0,3 0 0 0,1 7 0 16,4 7-14-16,-4 1-3 0,4 7-1 0,4-3 0 16,-4-1-12-16,0 5-3 0,0-9 0 0,0 5 0 15,-4-4 20-15,-5-1 3 0,1 5 1 0,-1-8 0 16,-4 0-20-16,-4 0-4 0,0-4-8 0,0 0 12 16,0-7-12-16,-4-1 8 0,-8-3-8 0,-1-4 0 0,-4-4 16 0,-13 1-2 15,5-5-1-15,-9 1 0 0,4-8-3 0,-12-8-1 16,3 1 0-16,-7-8 0 0,7-4-9 0,-12-8 0 15,-4-3 0-15,-4-4 0 16,-1 0-42-16,10 0-10 0,-1 1-3 0,12-1 0 16,1 0-32-16,17 3-6 0,0-2-2 0,8 2 0 15,4-3-6-15,9-3-2 0,9-5 0 0,4-3 0 16,4-4-13-16,4 4-4 0,9-1 0 0,-1-3 0 16,5 4 52-16,-8 0 11 0,-5-4 1 0,4 0 1 0,-3 0 28 0,-5 3 6 15,-5 1 1-15,1 4 0 0,4 7 40 0,-8 7 8 16,-5 1 1-16,-4 15 1 0,4-1-30 0,-4 1 8 15,0 11-8-15</inkml:trace>
  <inkml:trace contextRef="#ctx0" brushRef="#br0" timeOffset="24691.001">2397 13011 1674 0,'0'0'36'0,"0"0"8"0,0-12 2 0,0 5 2 0,-8-1-39 16,4-3-9-16,-1 0 0 0,1 3 0 0,0 1 100 0,0 3 19 16,-1-4 3-16,-3 1 1 0,-1 3-19 0,1-4-3 15,-5 8-1-15,-8 0 0 0,4 0-18 0,-4 4-4 16,0 4-1-16,-1 3 0 0,5 4-29 0,-8 0-7 15,-1 8-1-15,5 3 0 0,4 1-20 0,0 3-5 0,0 0-1 0,0 4 0 16,9-4-14-16,-1 4-13 0,1-8 2 16,4-3 1-16,4 0 10 0,4-4 0 0,0-4 0 0,5-4-8 15,-1 0-6-15,1-7-1 0,8-4 0 0,-1-4 0 16,1-3 5-16,0-5 1 0,5-6 0 0,7-1 0 16,-7-8 9-16,-5-3 0 0,4-4 0 0,0 0 0 15,-4 4 0-15,-4 0 0 0,-1 4 8 0,1 3-8 16,-4 4 0-16,-9 4 9 0,4 4-9 0,-4-1 0 15,4 5 0-15,-4-1 0 0,0 8 0 0,0 0 0 16,0 0 0-16,0 0 0 0,0 0 0 0,-4 12 10 16,0-5-10-16,4 12 0 0,0-8 0 0,0 12 0 15,4-12 0-15,0 8 0 0,0 0 0 0,5-4 0 16,-1 4-77-16,-3-8-15 0,7 0-2 0,1 1-691 16,0-8-139-16</inkml:trace>
  <inkml:trace contextRef="#ctx0" brushRef="#br0" timeOffset="25109.001">2894 11789 1940 0,'0'0'43'0,"-4"15"9"0,4 4 1 0,-9 7 1 0,5 12-43 0,-4 15-11 15,-1-4 0-15,-4 11 0 0,5 4 79 0,-5 4 13 16,5 4 4-16,3-12 0 0,5 19-34 0,-8-3-6 15,-1 3-2-15,1 4 0 0,-1-8-54 0,5 4 0 16,-9-7 0-16,9-4-8 0,4 0 8 0,-4-8 0 16,0-7 0-16,4-12 8 0,4 5 10 0,0-20 2 0,-8-3 1 0,8-1 0 15,0-10 30-15,5-9 5 0,-9-3 2 0,4-7 0 16,9-4-29-16,-9-8-5 0,0-4-2 0,5-3 0 16,-1-4 8-16,1-1 2 0,-1 1 0 0,1 4 0 15,8 3-32-15,0 1-21 0,0 3 3 0,0 0 1 16,8 4 17-16,-4 3-8 0,-4 5 8 0,5-4 0 15,-1 7-10-15,0 0 10 0,0 4-8 0,1 0 8 16,-5 4 0-16,-1 0 0 0,-3-1 0 0,0 5 0 16,-5 3 0-16,-3 1 0 0,3 3 0 0,-4 0 8 15,-8 4 3-15,0 3 1 0,0-3 0 0,-5 4 0 16,-8 3 0-16,4 0 0 0,-8 1 0 0,-4 3 0 16,-1-11 3-16,-3 7 1 0,-10-3 0 0,14-4 0 0,-9 0-16 15,4-8 0-15,-4 0 0 0,5 1-891 16,3-1-183-16</inkml:trace>
  <inkml:trace contextRef="#ctx0" brushRef="#br0" timeOffset="25823.03">1001 14814 2113 0,'0'0'46'0,"0"0"10"15,0 0 1-15,0 0 3 0,0 0-48 0,0 0-12 0,-9 0 0 0,9 0 0 0,0 0 57 0,-8 7 9 16,4 4 2-16,-1 8 0 0,5 8-27 0,0 3-5 16,0 4 0-16,5 7-1 0,3 1-13 0,-4 7-2 15,-4 0-1-15,9 4 0 0,4 3-3 0,-9 8 0 16,0 0 0-16,9-3 0 0,0-8-16 0,-1-1 0 16,-7-6 0-16,3-5 0 0,5-3 20 0,-5-12 11 15,-8 1 1-15,5-8 1 0,7-4-1 0,-3 0 0 16,-14-12 0-16,5-3 0 0,9-3 20 0,-5-12 4 15,5-12 1-15,-9-7 0 0,4-3-33 0,-4-5-6 16,0-7-2-16,0 0 0 0,4 0-8 0,0-15-8 16,5 15 9-16,-1-4-9 0,1 15 0 0,4 4 0 15,4 8 0-15,0 3 0 0,0 4-13 0,0 12 4 0,8 3 1 0,-4 4 0 16,-4 4 8-16,9 3-12 0,-9 9 12 0,4 10-12 16,-4-3 12-16,4-5 0 0,-8 5 0 0,-5 7-8 15,1 0 8-15,-1 8 0 0,1-4-9 0,-9-4 9 16,4 8 0-16,-4 3 0 0,0 1 0 0,0-12 0 15,-4 0 0-15,0-3 8 0,-5-8-8 0,-4 3 8 16,-4-7 0-16,-4-3 0 0,0-1 0 0,-5 0 0 16,-3-3 0-16,8-1 0 0,-5-3 0 0,-8 4 0 15,4-5-8-15,1 5-14 0,7-4 3 0,-7-1 1 16,7 5-118-16,1-8-23 0,4 4-5 0,5-4-660 16,3 0-133-16</inkml:trace>
  <inkml:trace contextRef="#ctx0" brushRef="#br0" timeOffset="26273.069">2045 15304 2178 0,'0'0'48'0,"-8"-4"9"0,-1-3 3 0,1-1 1 0,-5-3-49 0,0-1-12 0,5 5 0 0,-5-1 0 16,4-3 55-16,1 3 8 16,-5 5 1-16,5-1 1 0,-5 4-21 0,4-8-4 0,1 16 0 15,-5-8-1-15,1 4 11 0,-1 7 2 0,-4 0 1 0,0 8 0 16,0 4-17-16,4 7-3 0,0 4-1 0,-4 4 0 16,9-1-6-16,4 5-2 0,-5-1 0 0,5-11 0 15,0 4-24-15,4-7-12 0,4-1 0 0,0-3 1 16,0-12 11-16,5 1-10 0,-1-1 10 0,5-7-10 15,4-4 21-15,0-4 4 0,4-4 1 0,9-7 0 16,-9-4-24-16,0-7-5 0,1-4-1 0,3-8 0 16,-4 0 14-16,-4 1 0 0,5 3 9 0,-10 3-9 15,-3 5 9-15,-1 3-9 0,1 12 8 0,-5-8-8 16,0 16 8-16,-4-9-8 0,0 12 8 0,0 0-8 16,0 0 10-16,-8 12-10 0,-1-1 12 0,1 11-12 15,-1-6 16-15,1 6-3 0,4 8-1 0,-5 1 0 16,5-1-12-16,4 4 0 0,-4-8 0 0,4 4 0 15,4-3 0-15,-4-5 0 0,4 1 0 0,9 0 0 16,-9-12-86-16,5 0-10 0,-1-3-3 0,5-5-729 16,-5-6-145-16</inkml:trace>
  <inkml:trace contextRef="#ctx0" brushRef="#br0" timeOffset="26507.002">2457 14191 2102 0,'-4'12'46'0,"-5"3"10"0,1 3 1 0,-1 16 3 0,-4-3-48 16,1 10-12-16,-1 4 0 0,0 1 0 0,0 3 59 0,5 3 9 15,-5 9 3-15,0 3 0 0,5 11-11 0,-9 1-1 0,9-1-1 16,-5 8 0-16,4-11-14 0,1 0-2 0,-1 3-1 16,1-3 0-16,4-4-25 0,-1-8-6 0,1 0-1 0,4-7 0 15,0-8-9-15,0-11 0 0,4-4 0 0,1 1 0 16,-5-9 0-16,4-10-11 0,0-1 3 0,0 0 0 31,1-7-116-31,-1 0-24 0,4-4-4 0</inkml:trace>
  <inkml:trace contextRef="#ctx0" brushRef="#br0" timeOffset="26930.001">2682 15492 2106 0,'0'0'46'0,"-9"-3"10"0,5-5 1 0,0 1 3 0,4-5-48 0,-4 1-12 0,-1 0 0 0,1-4 0 0,0-1 56 15,4 5 10-15,-4-4 2 0,-1 4 0 0,1-1-4 0,-4 1 0 16,3 0 0-16,-7 3 0 0,3 5 5 0,1 3 1 16,-1 0 0-16,-4 11 0 0,1-7-22 0,-5 14-4 15,0-6 0-15,4 14-1 0,-4 1-19 0,0 7-4 16,0-1-1-16,0 1 0 0,4 0-19 0,5 0 0 15,-1-7 0-15,5 3 0 0,4-7 0 0,0-8 0 16,4 0 0-16,5-4 0 16,-1 0-25-16,5-3-3 0,0-4 0 0,8-8 0 15,-4-4-6-15,0 1-2 0,0-8 0 0,4 7 0 0,-4-14 23 0,0-1 4 0,-4 0 1 0,0-3 0 16,4-1 8-16,-9 5 0 0,1 3 0 0,-1 8-8 16,-4-8 8-16,1 7 0 0,-5 9 0 0,0 3 0 15,0 0 9-15,0 0-9 0,0 0 12 0,0 0-12 16,0 0 15-16,0 3-4 0,-5 9-1 0,5-1 0 15,0 8-10-15,0-8 0 0,0 4 0 0,0 0 0 16,0 4 0-16,0-4 0 0,5 4 0 0,-1 4 0 16,-4-12-9-16,0 12 9 0,0-8-12 0,4 4 12 15,-4 0-20-15,4-1 4 0,1-2 0 0,-5-5-810 16,4 0-162-16</inkml:trace>
  <inkml:trace contextRef="#ctx0" brushRef="#br0" timeOffset="27291.026">2873 15398 2343 0,'0'0'52'0,"-4"11"10"0,-1-3 2 0,1 7 2 0,0 4-53 0,0 4-13 16,-1 3 0-16,-3-3 0 0,8-1 86 0,-4 5 14 15,4-5 4-15,-5 1 0 0,5 0-76 0,0-1-14 16,5-10-3-16,-5 10-1 0,4-14 2 0,4 3 0 15,-3 0 0-15,-1-3 0 0,-4-8-2 0,8 0 0 16,-3 4 0-16,3-4 0 0,1-4 18 0,-5-7 3 16,4-1 1-16,1-3 0 0,-1 4-32 0,9-12 0 15,-8 4 0-15,-1-3 0 0,1-1 12 0,-5 4-3 16,4-3-1-16,1 3 0 0,-1 4-8 0,1-4 0 0,-1 7 0 16,-3 1 0-16,3 4 0 0,-4 3 0 0,-4 4 0 0,0 0 0 15,5 0 0-15,3 7-11 0,-8 5 3 0,4-1 0 16,1 4 8-16,-1 4 16 0,-4 0-4 0,0 3-1 15,0-3-3-15,0 4 0 0,0 0 0 0,0-1 0 16,0 1-8-16,4-8 0 0,-4 4 0 0,0-4 0 16,4 0-124-1,1-4-16-15,-1 1-4 0,0-5-1 0</inkml:trace>
  <inkml:trace contextRef="#ctx0" brushRef="#br0" timeOffset="27593.999">3501 15232 1994 0,'0'0'44'0,"0"0"8"16,0 0 3-16,0 0 1 0,0 0-44 0,0 0-12 0,0-7 0 0,0 7 0 0,0 0 137 0,0 0 26 15,-13 0 5-15,1 3 0 0,3 1-57 0,-4 8-12 16,-4-1-3-16,0 4 0 0,5 8-57 0,-5 3-12 15,-5 8-3-15,5 4 0 0,0-1-8 0,5 5-3 16,-1-1 0-16,0-3 0 0,5 0-13 0,4-4 11 16,-1-4-11-16,5 4 10 0,0-12-10 0,5 1 0 15,3 0 0-15,0-8 8 0,5 0-8 0,4-4 0 0,0 1 0 16,4-5 0-16,5-7-11 0,-5-7 3 0,5 3 0 16,3-8 0-1,1 1-72-15,4-4-15 0,-4-8-2 0,4 1-1170 0</inkml:trace>
  <inkml:trace contextRef="#ctx0" brushRef="#br0" timeOffset="27960.001">3934 15353 2646 0,'0'0'58'0,"0"0"12"0,0 0 2 0,4 0 3 0,9 0-60 0,-5-4-15 0,5 4 0 0,4 0 0 16,-4-7 33-16,-5 3 4 0,-3 4 1 0,3-8 0 15,9 5-19-15,0 3-4 0,4-12-1 0,0 5 0 16,1-1 21-16,3-3 4 0,-4-1 1 0,1 1 0 16,-1 0-13-16,-4 0-3 0,0-1 0 0,-4 1 0 0,-1 0 23 0,1-8 4 15,-9 7 1-15,0-3 0 0,-4 4-8 0,-4 0-2 16,0 7 0-16,-9-4 0 0,1 5-26 0,-1-1-6 16,0 4-1-16,-4 0 0 0,-4 4 3 0,4 3 1 15,0 1 0-15,-4 3 0 0,-5 0-1 0,5 4 0 16,0 4 0-16,0 4 0 0,-1 3-12 0,10 1 0 15,-5 7 0-15,4-4 0 0,-4 4 0 0,8-4 0 16,5 0 0-16,0 4 0 0,4-8 0 0,4 5 0 16,5-5 0-16,-1 0 0 0,9 1 0 0,-4-1-10 15,4-3 2-15,4-8 0 0,5 4-13 0,3-8-3 16,-3-7 0-16,16 3 0 16,-4-7-185-16,1-7-38 0,37-16-7 0,-25-3-2 0</inkml:trace>
  <inkml:trace contextRef="#ctx0" brushRef="#br0" timeOffset="45212.005">10433 17752 2124 0,'8'-15'60'0,"0"11"13"0,5-4-58 0,4 1-15 16,9 3 0-16,-1-7 0 0,13 3 0 0,1-3 9 15,3 7-9-15,9-7 8 0,8-1-8 0,14-3 0 0,11 0 0 0,10 0 8 16,3-7-8-16,18-1 0 16,4-4 0-16,12-3 0 0,1 4 0 0,8 0 0 0,4-1 0 0,5 1 0 15,0-1 0-15,8 5 0 0,0 3 0 0,4 0 0 16,-4 4 0-16,4 4 0 0,1-1 0 0,-1 1-11 15,4 7 11-15,5-3 0 0,4-1 0 0,5 1 0 16,12 3 0-16,4-8 12 0,0 1-2 0,9 0-1 16,4-8 10-16,4 8 1 0,9-8 1 0,4 0 0 15,4-4-12-15,4 1-9 0,9-5 12 0,-4-7-12 32,0 0-16-32,4 0-9 0,-5-3-3 0,1 3 0 0,-4-11 6 0,-5 3 1 0,-4 1 0 0,0-5 0 15,-9 1 21-15,-4 0 16 0,-8-4-2 0,-4-4-1 16,-5 4 15-16,4 0 2 0,-3-12 1 0,-1 5 0 15,-4-8 8-15,-4-4 1 0,-5 4 1 0,1-12 0 0,-9 5-23 16,0-5-5-16,-9-3-1 0,-3-11 0 0,-5-1-12 16,-5 0 0-16,-7 1 0 0,-5-1 0 15,-9-10-28-15,-3 3 2 0,-9-4 0 0,-9 4 0 16,-4 0 26-16,-8-4 0 0,-1 0 0 0,1-4 11 0,-9 1 39 0,0 3 8 16,-4-4 2-16,0 1 0 0,0-8-16 0,4-1-2 15,0 1-1-15,0-11 0 0,-4-1-28 0,4-3-5 16,-4-4-8-16,4-4 11 0,-8-3-11 0,0 7 0 15,-5-8 0-15,-4-3 0 0,-8 3 8 0,-5-3-8 16,-8 0 0-16,-4-1 8 0,-5 1 12 0,-8 0 3 16,-4-1 0-16,-9 1 0 0,-4-4 28 0,-8 4 5 0,-5-8 2 15,-4 11 0-15,-4-11-22 0,-9 8-5 0,-4 3-1 0,-4 1 0 16,-5-4-22-16,-8-5-8 0,-4-2 0 0,-4-1 0 16,-9-4 0-16,-4 4-8 0,-1 0-1 0,-7-3 0 15,-9 3 1-15,-1-4 0 0,1 4 0 0,-8 4 0 16,-1 0 8-16,-4 0 0 0,-4-8 0 0,-4 5 0 15,3 2 11-15,-7 5-3 0,-1-8 0 0,-4 12 0 16,-8-5-8-16,4 5 0 0,0-5 0 0,-9 1 0 16,-4 4 0-16,-8-1 0 0,-5 4 0 0,-3 1 0 15,-10 2-20-15,-3 1 1 0,-5 12 0 0,-4-5 0 16,-4 8 19-16,-5 0-12 0,0 1 12 0,-8 2-10 16,5-6 10-16,-10 7 0 0,-3 3-9 0,-5 1 9 15,5 3 0-15,-5 1 0 0,4 7 0 0,-4 7 0 16,-4-7-11-16,0 11 11 0,5-3-8 0,-1 7 8 15,4 3 0-15,-3-2 0 0,-5 6 0 0,0 4 0 0,8 1 0 16,-4 10 0-16,5-6 0 0,-1 6 0 16,5 5 0-16,0 3 0 0,4 4 0 0,-9 4 8 0,1 7-8 0,-5 0 0 15,0 8 0-15,0 3 0 0,1 5 0 0,-1 3-12 16,-4 4 12-16,4 4-12 0,-4-1 12 0,4 12-13 16,1 0 5-16,7 0 8 0,-3 4-8 0,8 7 8 15,0 4 0-15,4 12 0 0,4-1 0 0,1 12-9 16,-1 7 9-16,5 8 0 0,0 0-11 0,4 7 11 15,4 4-10-15,0 12 10 0,0-1-9 0,5 8 9 16,-1 4-8-16,1 7 8 0,-1 4-12 0,0 0 4 16,1-3 0-16,4 3 0 15,8 4 8-15,4-1 0 0,5 5-9 0,4 7 9 0,4-7 0 0,8 7 0 0,1 8 0 0,8-8 0 16,0 0 0-16,5 4 0 16,8 3 0-16,4 5-11 0,4-8 11 0,0 4 0 0,9-1-9 0,-4 8 9 15,-1 5 0-15,1 2-11 0,4 5 11 0,0 3-8 16,-5 4 8-16,1 8-12 0,0-4 12 0,-1 7-12 15,1 4 12-15,-1 1 0 0,5-5 0 0,4 0 0 16,5 1 0-16,3-5 0 0,5 5 0 0,4-1 0 16,4-7 8-16,9 8-8 0,4-1 8 0,4 4-8 15,1 0 0-15,8 0 9 0,-1 1-9 0,5-9 0 16,-4 8 0-16,4 1 0 0,0 6 0 0,0 5 0 16,0 3 8-16,0 0-8 0,0 1 0 0,0 3 0 15,5 0 0-15,-5-8 0 0,4 1 0 0,4-5 0 16,5-10 0-16,8-4 0 0,1-5 0 0,3-3 0 15,5-11 10-15,4 4-2 0,4-8 0 0,4 4 0 16,9-4-8-16,0 0 0 0,0 3 9 0,5-6-9 0,3 3 0 16,5-4 0-16,-1-4 0 0,5 8 8 0,0 0-8 15,9 4 8-15,-1 4-8 0,5-5 8 0,-1 5-8 16,1-8 0-16,4-4 8 0,4-3-8 0,9-5 0 0,4 1 0 16,0-11 0-16,4 3 8 0,4-11-8 0,0-1 0 15,14-3-8-15,-6-3 8 0,10-5 0 0,-5 1 0 16,0-12 0-16,4 4 0 0,1-4 0 0,3 0 0 15,1-7 0-15,8 0 0 0,0-4 0 0,5 3-10 16,3-14 10-16,5 3-10 0,4-3 10 0,4-8 11 16,9-4-3-16,4 0 0 0,0-7-8 0,9 0 0 15,8-8 0-15,0 4 0 0,13 0 0 0,4-8 0 0,4 1 0 16,4-1 0-16,1 0-24 0,4 8 4 0,4-11 0 16,8 0 0-1,9-1-140-15,4-7-28 0,174 0-6 0,-80-22-1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16T13:27:27.1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1" timeString="2019-05-16T13:28:31.293"/>
    </inkml:context>
  </inkml:definitions>
  <inkml:trace contextRef="#ctx0" brushRef="#br0">424 13923 1198 0,'12'4'26'0,"1"-4"6"0,8-4 0 0,5 1 3 0,8-1-35 0,0-4 0 0,4 1 0 0,9 3 0 0,12 4 58 16,-4-4 5-16,9 4 1 0,-5-7 0 0,9 3-36 0,4-4-6 16,1 5-2-16,-6-5 0 0,10 4-12 0,-5 4-8 15,-13-3 8-15,14-1-8 0,-18 0 21 0,8-4 0 16,-12 8 0-16,0-3 0 0,-8 3 29 0,3 0 6 16,-16-4 0-16,0 4 1 0,0-4-10 0,-5 4-3 15,-8 0 0-15,-4 0 0 0,-5 0-20 0,-8 0-4 16,0 0 0-16,-12-7-1 0,-5 3 4 0,-13 4 1 15,-4-8 0-15,-9 8 0 0,1 0-12 0,-17-3-3 16,3 3 0-16,-7 0 0 0,-5-8-9 0,4 8 8 0,-8-4-8 16,4 4 8-16,-8 0-8 0,8 0 0 0,-4 0 0 15,8-7 0-15,0 7 0 0,9-4 0 0,8 4 0 16,-4-8 0-16,13 5 0 0,4-1 12 16,5 0-12-16,-1 4 12 0,9-4-12 0,8 0 12 0,4-3-12 15,9 7 12-15,0-4 3 0,5-3 1 0,7-1 0 0,10 1 0 16,12-1-16-16,-1 4 0 0,6-3 0 0,3 3 0 15,9-4 0-15,0 5 0 0,17-1-8 0,-9 0 8 16,9 0 0-16,4 4 0 0,5-7-8 0,3 7 8 31,10-4-24-31,-5-4-2 0,12 5 0 0,-3 3-942 0</inkml:trace>
  <inkml:trace contextRef="#ctx0" brushRef="#br0" timeOffset="1690.04">8234 17427 1508 0,'0'0'43'0,"0"0"9"0,8 0-42 0,5-3-10 0,12-1 0 0,1 4 0 16,4 0 56-16,12 0 8 0,1-4 3 0,12-4 0 15,-4 8-11-15,8-3-1 0,1-1-1 0,3 4 0 16,1 0-10-16,4-8-3 0,4 8 0 0,0-3 0 15,9 3 0-15,4-8 0 0,4 4 0 0,4 4 0 16,1 0-1-16,3 0 0 0,-3 0 0 0,3 0 0 0,-3 0-19 16,-10 0-4-16,-3 0-1 0,-5 0 0 0,-3 0-5 15,-14 0-2-15,-4 0 0 0,-8-7 0 0,-9 14 8 0,-8-7 2 16,-9 0 0-16,-4 0 0 0,-4 0 3 0,-13 0 1 16,0 0 0-16,0 0 0 0,-17 4 13 0,-4 4 4 15,-13-5 0-15,-5 5 0 0,-12-1-26 0,-4 1-5 16,-8 0-1-16,-14-1 0 0,-3 1-8 0,-10-1 0 15,-3 1 0-15,-5-1 0 0,-12 1 0 0,-5-1-9 16,-3 1 9-16,-5-1-13 0,-5-3 5 0,5 8 8 16,-4-12-13-16,4 3 5 0,4 5 8 0,4-8-12 15,5 0 12-15,8 4-12 0,9-4 3 0,8 7 0 16,8-7 0-16,9 0 0 0,13 0-1 0,9 0 0 16,12 0 0-16,8 0 0 0,9 0 10 0,9 0 0 15,8 0 0-15,12 0 0 0,18 0-16 0,13 0 3 0,16-7 0 0,5 3 0 16,25 4 3-16,13 0 1 0,8 0 0 0,9 0 0 15,8 0 9-15,5 0 0 0,4 0 0 0,-5 4 0 16,1-4 0-16,-5 7 0 0,0-7 0 0,-8 4 0 16,4-4 0-16,-8 7 0 0,-9-3 10 0,-4 8-10 15,-9-5 12-15,-8-3-3 0,-4 3-1 0,-13 1 0 16,-9 0 0-16,-12-5-8 0,-9 5 12 0,-8-1-4 16,-9 1 6-16,-8-4 1 0,-5 3 0 0,-8-7 0 15,-12 4 13-15,-18 4 4 0,-4-5 0 0,-17 1 0 16,-13 0-15-16,-12-4-2 0,-13-4-1 0,-13 4 0 15,-13 0-14-15,-12 0 0 0,-9-4 0 0,-8 1 0 16,-5 3 0-16,-8-4 0 0,-8 4 0 0,3 0 9 16,-3 4-9-16,3-1 0 0,14 1 0 0,12 0 0 0,9 3 0 15,12 5 0-15,9-9 0 0,13 5 0 16,16-8-14-16,18 4-5 0,4 3-1 0,16-7 0 16,10-7-53-16,16 3-11 0,13 4-3 15,17-8 0-15,25-3-125 0,26 0-24 0,17-4-6 0,34-4-1 0</inkml:trace>
  <inkml:trace contextRef="#ctx0" brushRef="#br0" timeOffset="19909.032">8646 10054 576 0,'0'0'12'0,"0"0"4"0,-9 7 0 0,-4-7 0 0,1 0-16 0,-1 0 0 0,0 0 0 0,-4 0 0 15,9 0 54-15,-5 0 8 0,4 0 2 0,1 12 0 16,-1-12 0-16,1 11 0 0,4-11 0 0,-9 4 0 15,9 3 0-15,-5 5 0 0,5 3 0 0,0 0 0 16,-1-8 0-16,1 5 0 0,4-5 0 0,0-7 0 16,0 0-52-16,4 11-12 0,1 1 0 0,-1-5 0 15,4 1 54-15,1 7 8 0,4-4 2 0,-1 8 0 16,5-4-64-16,0 8 0 0,9-4-9 0,-1 7 0 0,5 0 9 16,4 5 12-16,4 3-2 0,9-8-1 15,0 4 29-15,-1 0 6 0,1 4 0 0,8 0 1 0,0 0-36 0,0 0-9 16,5 4 0-16,-1-4 0 0,-3 0 17 15,-1 0 2-15,0 3 0 0,0 5 0 0,-4-1-19 0,4 5 0 16,-4-1 0-16,4 4 0 0,0 4 0 0,1 3 0 16,-1-3 0-16,0 7 0 0,0 1 48 0,0-1 5 15,-4 0 2-15,0 5 0 0,0-9-31 0,0 4-7 16,0-3-1-16,0 7 0 0,-4-11-16 0,-5 0 0 16,5-4-13-16,4 0 5 0,-5-4 26 0,-3-3 6 15,-1-1 0-15,1-3 1 0,-5 0-25 0,0-5 8 16,-4 9-8-16,4-8 0 15,-4 4-16-15,0-4-9 0,0 11-2 0,0-11 0 0,0 3 59 0,-4-3 12 0,4 4 3 0,0 4 0 16,0-8-32-16,-5 0-7 0,1 3 0 0,0-3-8 16,0 0 9-16,-5-4-9 0,5 0 0 0,-1 1 9 15,-3-1-9-15,4 0 0 0,-1-7 0 0,-3 7 8 16,-1-8-8-16,1 5 0 0,-1-1 0 0,-4-3 8 16,1-4-8-16,-1 0-14 0,0 7 3 0,0-3 1 15,-4 7 10-15,9-8 8 0,-5 5-8 0,-4 3 11 16,4 0-11-16,0 0 0 0,-4 4 0 0,0 0 8 15,0-4-8-15,0-3 0 0,5 3 0 0,-5 0 0 16,0-3 0-16,0-1-9 0,-1 0 0 0,6 1 0 16,-5-5 9-16,4 1 0 0,0 0 0 0,5-1 0 15,-9-10 0-15,4 3 0 0,-4 0 0 0,4 0 0 16,-4 0 0-16,4 4 0 0,0 0 0 0,-4 0 0 16,5 3 0-16,-5-3 0 0,4 4 0 0,0-1 0 15,-4-3 0-15,4 4 0 0,-4-1 8 0,0 1-8 0,4-4 0 0,-4 4 0 16,0-5 0-16,0 1 0 0,5 0 0 0,-1 0 0 15,-4-4 0-15,0 4 0 0,4-4 0 0,-4 0 0 16,0 0 0-16,4 0 0 0,-4 0 0 0,4 0 0 16,-4 0 0-16,-4-3 0 0,4-1 0 0,0 4 0 15,0 4 0-15,0-4-8 0,-4 0 8 0,-1 4 0 16,5-4 0-16,0 4 0 0,-4-8 0 0,0 12 0 16,0-12 0-16,-5 4 0 0,5 4 0 0,0-11 0 15,-5 3 0-15,5 4 0 0,0-7 0 0,-5-1 0 16,5 5 0-16,0-5 0 0,-5-3-12 0,0 3 0 15,1-3 0-15,-1 0 0 0,1 0 0 0,-5-4 0 16,5 4 0-16,-5-1 0 0,-4-3 12 0,4 8 0 0,-4-8 0 16,4 0 0-16,5 0 0 0,-1 4-10 0,-3 3 10 0,-1-3-10 15,-4-4 10-15,0 7 0 0,0-7 0 0,4 12 0 32,0-8-36-32,1 3-12 0,-5-7-3 0,0 4-909 0</inkml:trace>
  <inkml:trace contextRef="#ctx0" brushRef="#br0" timeOffset="44366.199">8344 9850 338 0,'0'0'0'0,"0"0"14"0,0 0-4 0,0 0 1 0,0 0-11 0,0 0 0 0,0 0 0 0,0 0 0 16,0 0 32-16,0 0 4 0,4 8 0 0,5 3 1 15,-9-7-9-15,0 7-3 0,0 4 0 0,0-4 0 0,4 1-1 0,-4-1-1 16,-4 0 0-16,4 1 0 0,0-12 17 0,0 0 4 15,0 3 1-15,0-3 0 0,0 8-23 16,0-8-5-16,0 0-1 0,0 0 0 0,0 7-7 0,0 1-1 16,4 3-8-16,5-3 12 0,-5 3 8 15,4 1 2-15,-3-5 0 0,3 4 0 0,1-3 8 0,-1 3 2 16,5 4 0-16,0 4 0 0,-1-7 0 0,1 6 0 16,4 5 0-16,-4 0 0 0,4-1-4 0,0 1-1 15,4 0 0-15,0 7 0 0,0-4-6 0,1 8-1 16,3 0 0-16,0 0 0 0,1-4-7 0,-1 0-1 15,1-3-1-15,-1-1 0 0,1 0-3 0,-1 1 0 16,-3-4 0-16,3 3 0 0,-4 0-8 0,0-3 0 0,1 3 0 0,-1 8 0 16,0-7 0-16,5 7 12 0,-5 0-2 0,4 3 0 15,1 1 19-15,-1 4 4 0,5 3 1 0,0 4 0 16,-1 0-17-16,1 4-3 0,0 3-1 0,4-7 0 16,0-3-1-16,-5-1-1 0,5-4 0 0,-4 1 0 15,0-8-11-15,-1 0 0 0,1-8 0 0,0 0 8 16,0 1-8-16,-5-8 0 0,5 3 0 0,0-3 0 15,-1 4 0-15,1-8 0 0,0 4 10 0,4 3-10 16,0-3 0-16,0 0 0 0,-5 4 0 0,5-1-12 16,-4 5 12-16,4-1 0 0,-4 1 0 0,4 3 0 15,-5 0 12-15,5 4-2 0,-4-8 0 0,0 4 0 16,-1-3 10-16,5 7 1 0,4 0 1 0,-4-4 0 16,0 4-22-16,-4-4 0 0,8 4 0 0,1-8 0 15,-6 5 0-15,1-1 0 0,5-4 8 0,-1 1-8 16,-4 6 8-16,4-6-8 0,-4 3 8 0,4 4-8 0,5-8 0 15,-1 8 0-15,1 0 0 0,-1-4 0 0,-4 4 0 0,0 8 0 16,5-8 0-16,-1-4 0 0,-4 8 0 0,1-4 8 16,-5 7-8-16,0 4 11 0,0-7 8 0,-1 7 1 15,-3-3 1-15,8 7 0 0,-8-8 8 0,4 8 2 16,-4-7 0-16,-1 3 0 0,5 0-31 0,-4-3 8 16,0-1-8-16,0 1 0 0,4 3 0 0,-5-7 11 15,5 0-11-15,-4-1 10 0,4 1-10 0,0-4 8 16,0-11-8-16,0 3 8 0,-5 0-8 0,5 1 0 15,0-1 0-15,-4-3 0 0,4-8 0 0,0 8 0 16,0-5 0-16,0 5 0 0,0-8 0 0,4 8 0 16,-8-8 0-16,4 4 0 0,0 3 0 0,-5 1 0 15,1 0 0-15,0-1 0 0,0 5 0 0,-5 7 8 0,5-12-8 16,-5 8 8-16,5-3 0 0,0 3 0 0,-5-7 0 0,5 7 0 16,-5-8-8-16,-3 5 0 0,-1-5 0 15,4 1 0-15,-4 0 0 0,5-1 0 0,-9-10 0 0,4-1 0 16,-4 0 0-16,0-3 0 0,0 3 0 0,-4-3 0 15,4-5 0-15,-5 5 0 0,1-4 0 0,-4 0 0 16,-1 3 0-16,1-3 0 0,-1 0 0 0,1 3 0 16,-1 4 0-16,-4 1 0 0,5 3 0 0,-5-4 0 15,5 4 0-15,-1 4 8 0,-4-4-8 0,5 4 8 16,-1 4-8-16,-3-4 0 0,3-1 0 0,-4-2 0 16,5 2 0-16,-5-6 0 0,-4-1 0 0,4-3 0 15,1-1 0-15,-5-7 0 0,0 0 0 0,0 0 0 16,0 0 0-16,0 0-11 0,0 0 11 0,0 0-12 15,0 0 12-15,0 0-10 0,0 0 10 0,0 0-10 0,0 0 10 16,0 0 0-16,-5-7 0 0,1-1-8 16,0 0 8-16,-5 5-12 0,-3-16 12 0,-1 8-12 0,0-1 12 0,-4-3 0 15,0 0 8-15,-8-8-8 0,-1 1 0 0,1-1-20 16,-1 0 4-16,-3 1 1 0,-1-8 15 0,0 7 0 16,0 0 12-16,1-3-12 0,-1 3 0 0,5 8 0 15,-1-7 0-15,5-1 0 0,-5 4 0 0,1-3 0 16,4-1 0-16,-5 4 0 0,5-11 0 0,-4 3 0 15,-1-6 0-15,-4 2 0 0,1 1 0 0,-1-4-11 16,-4-7 0-16,0-1 0 0,0 1 19 0,4 3 3 0,-4-11 1 0,0 4 0 16,0 11-12-16,0-11 0 0,5 7 0 15,-1 0 0-15,0 8 0 0,5-4 0 0,-5 8 0 0,9 3 0 16,-5 0 0-16,5 5-9 0,-4-1 9 0,4 0-13 16,-5 7 13-16,1-10 0 0,-1 3 12 15,1 4-12-15,-1-8 0 0,-3 1 0 0,-1-1 0 0,0-3 0 16,0 3 0-16,1-11 0 0,3 4 0 0,-4-4 0 15,-3 4 0-15,3-4 0 0,0-4 0 0,0 4 0 16,-4 0 0-16,5 4 0 0,-5 4-12 0,4-5 3 16,-4 1 9-16,4 8 0 0,-4-1 0 0,5 0 0 15,3 1 0-15,-3-1 8 0,-1 4-8 0,4 0 0 16,1 1 14-16,-1-1-2 0,5 0 0 0,-4 0 0 16,-1 4-12-16,1-12 0 0,-1 9 0 0,1-9 0 15,-5 1 0-15,-4-4-10 0,4-4 2 0,-3-4 0 16,3 4 8-16,-4 4 0 0,4 3 0 0,0-6-8 15,5 6 8-15,-1 1 0 0,5 3 8 0,0 4-8 0,0-3 15 16,0 3-2-16,8 4 0 0,-4-4 0 0,0 4-2 0,0-4-1 16,0 4 0-16,0-4 0 0,-4 0-10 0,0-4 0 15,-1 1 0-15,-3-5 0 0,-1-3 0 0,1-4 0 16,-1 0 0-16,-3-7 0 0,-1 3 0 0,0 0-9 16,1 1 9-16,-5-1 0 0,4 4 0 0,0 8 0 15,5-5 0-15,-1 9 0 0,-3-1 0 0,3-3 11 16,5 3-3-16,-5 4-8 0,1 0 10 0,-1-3-10 15,5 3 8-15,-4-4-8 0,-1-3 0 0,1 0 0 16,-1 3 0-16,-3-7 0 0,-1 0 8 0,0-4 4 16,1 0 0-16,-1 0 0 0,0 7-12 0,0 1 0 15,1-8 0-15,3 4 0 0,5 3 0 0,-5 1 0 0,5 7 0 16,0-4 0-16,0 1 0 0,0-1 0 0,-1 1 0 16,1-1 8-16,0 4 8 0,0-4 0 0,4 12 1 15,-4-8 0-15,-1 4-26 0,-3 4-6 0,4 0-1 0,-1-1 0 16,1 1 16-16,-4 0 0 0,3-4 0 0,-3-1 0 15,4 1 0-15,0 0 0 0,-1-7 0 0,1 3 0 16,0 0 0-16,4 0 0 0,-4-4 0 0,4-3 0 16,0 3 0-16,4 1 0 0,0-1 0 0,1-3 0 15,-1 7 0-15,4-7 0 0,-3 3 0 0,3 0 0 16,-4 12 12-16,5-8 6 0,-5 4 1 0,0-4 0 16,1-4-19-16,-1 5 0 0,-4 3 0 0,0-1 0 15,0-6-16-15,0 7-1 0,0-15 0 0,-4-1 0 16,4 5 17-16,0-4 0 0,-4 0 0 0,8 3 0 15,-8 1 0-15,4 3 0 0,0 1 0 0,0-1 0 16,4 0 0-16,-4 4 0 0,4 4 0 0,1-11 0 0,3 11 0 16,1 0 14-16,-1 0-2 0,-4 3-1 0,5 1-11 15,4 0-16-15,-5-1 4 0,5 5 1 0,4 7 11 16,-9-4 8-16,5-3-8 0,0 3 11 0,0-7-11 0,4 11 0 16,0 0 0-16,0 0 0 0,-5-8-13 0,5 8 5 15,5-4 8-15,-5 4-13 0,0 0 5 0,0 0 8 16,0 0-13-16,0 0 5 0,0 0 0 0,4 0 0 15,-4 0 0-15,4 0 0 0,5 0-1 0,-9 0 0 16,4 4 0-16,4 4 0 16,-3 3-14-16,3-7-2 0,-4 3-1 0,9 4-577 15,-9-7-115-15</inkml:trace>
  <inkml:trace contextRef="#ctx0" brushRef="#br0" timeOffset="56678.199">3870 8164 1879 0,'0'0'41'0,"9"0"9"0,3 4 2 0,5-4 0 0,5 4-41 16,3-1-11-16,13 1 0 0,-4-4 0 0,9 0 0 0,3 0 12 16,10 0-12-16,-1 0 12 0,8-7-12 0,-7 3 0 0,16 0 9 15,-4 0-9-15,4-3 0 0,0 3 9 0,4 0-9 16,1-3 0-16,4-1 0 0,-1 4 0 0,5-3 0 16,4 3 0-16,5 0 9 0,-1 1-9 0,5-5 0 15,3 0 9-15,1 5-9 0,4-9 12 0,1 1-12 0,3 0 12 16,5-1-12-16,-5-3 8 0,5 4-8 0,-1 0 8 15,-8-1-8-15,0 5 8 0,-4-4-8 0,-4-1 8 16,-5 1-8-16,-4 3 0 0,-4 1 0 0,4-1 0 16,-16 4 0-16,3-7 0 0,-8 11 0 0,0-11 0 15,0 0 0-15,-5 11 0 0,-3-12 0 0,-1 1-11 16,-4 3-9-16,-4 1-1 0,5-8-1 0,-1 0 0 16,-13-4 6-16,5 0 0 0,0-4 1 0,-1 1 0 15,1-5 15-15,-5 1 0 0,1-4 0 0,-1 0 0 16,5-4 0-16,-9-4 0 0,5-4 0 0,-9 1 0 15,-1-1 15-15,-3-3-1 0,0-4 0 0,-5 4 0 0,-3-8 25 16,-1 0 5-16,-4-3 0 0,0-1 1 0,-4-3-9 16,-1-1-1-16,5-7-1 0,-8 1 0 0,-1-5-10 0,1 0-1 15,-1-3-1-15,1-1 0 0,-5-7-22 0,0 4-8 16,0 0 0-16,-4 7 0 0,5-3 8 0,-5 3 0 16,-5-3 0-16,-3 7 0 0,4 0 21 0,-9 0 0 15,0 8 0-15,0-1 0 0,-3 5-1 0,-6-1 0 16,1-3 0-16,-9 7 0 0,-4 0-20 0,5 4 0 15,-10 8 0-15,-3-4 0 0,-5-4-16 0,-4 3 0 16,-4 5-1-16,-8 3 0 16,-1-3-11-16,-13 7-3 0,1 3 0 0,-13 9 0 0,-9-5 17 0,1 9 3 15,-5-1 1-15,-9 0 0 0,-3 8 10 0,-5-1-10 0,-4 5 10 0,0-8-10 16,-5 7 10-16,-7 4 0 0,-1-3 0 0,-4 7-8 16,4 0 8-16,0 7 0 0,-8-7 0 0,4 12 0 15,0-9-9-15,0 9 0 0,-9-5 0 0,0 8 0 31,5 0-41-31,-4 4-8 0,-1 0-2 0,-4 8 0 16,5-5 8-16,-5 1 0 0,-4 3 1 0,4 4 0 0,0 1 24 0,5-1 5 0,3 4 1 0,5 0 0 16,9-8 21-16,7 4 0 0,6 0 0 0,3 1 8 15,13-9 33-15,9 5 7 0,12-5 0 0,0 5 1 16,14-5-15-16,-1 1-3 0,12-1-1 0,10-3 0 16,-1 4-21-16,5-8-9 0,12 4 8 0,4 0-8 15,-3-12-12-15,12 5-7 0,0-1-1 0,4-7-1 16,5 3 1-16,-1-3 1 0,5 4 0 0,4-8 0 15,0 0 19-15,0 0 9 0,13 3-1 0,-5 5 0 16,5-8 9-16,0 7 2 0,-1 1 0 0,1-4 0 0,4 0-11 0,-4 7-8 16,-1 0 12-16,5 4-12 0,-8 8 0 0,4 0 0 15,4 10 0-15,-5 1-12 0,1 8 3 0,-4-1 1 16,3 5 0-16,-7 6 0 0,3 13 8 0,1-9 0 16,-9 8 0-16,4 0-8 0,-4 8 8 0,0 7 0 15,4-11 0-15,-8 15 0 0,0-4 0 0,-5 4 0 16,9-4 0-16,0 4-8 0,0-3 8 0,0 3 14 15,9-8-3-15,-1 4-1 0,1-3 14 0,3 7 2 16,5-8 1-16,-4 1 0 0,12-5-13 0,-3 1-2 16,7 0-1-16,10-5 0 0,-5 1-11 0,8 0 10 15,13-7-10-15,0 3 10 0,13-4-1 0,13-3 0 16,8-5 0-16,17 1 0 0,17-11 3 0,17-5 1 0,26-6 0 0,16-1 0 31,31-8-89-31,-56-10-17 0</inkml:trace>
  <inkml:trace contextRef="#ctx1" brushRef="#br0">19380 17378 0,'0'0'16,"0"0"-1,0 0 1,0 0-16,0 0 16,0 0 15,0 0-15,0 0-1,0 0 1,0 0-1,0 0-15,0 0 16</inkml:trace>
  <inkml:trace contextRef="#ctx0" brushRef="#br0" timeOffset="69625.214">11579 15598 836 0,'0'0'24'0,"0"11"4"0,0-3-28 0,0-8 0 0,0 0 0 0,0 0 0 15,0 0 73-15,0 0 9 0,0 0 2 0,0 0 0 16,0 0-45-16,4 7-9 0,0-3-2 0,-4-4 0 15,0 0 24-15,0 0 4 0,0 0 0 0,0 0 1 16,0 0 24-16,0 0 5 0,0 0 1 0,0 0 0 16,0 0-70-16,-4-7-17 0,0-5 0 0,-1 1 0 15,1 0 14-15,0-4-1 0,0 0 0 0,4-4 0 0,-5 4-5 0,5-4-8 16,-4 15 11-16,4-7-11 0,0-4 13 0,0 0-4 16,-4-1-1-16,0 1 0 0,4 0 12 0,0 0 3 15,0 0 0-15,-5-4 0 0,5 4 1 0,-4-7 0 16,4 3 0-16,-4-4 0 0,0 4-12 0,4 0-1 15,-9-7-1-15,5 3 0 0,-5 4-10 0,5 1 10 16,0-1-10-16,0-4 10 0,-5 0 0 0,9 1 0 16,0-1 0-16,-4 1 0 0,4-5-2 0,-4 1-8 15,4 3 12-15,0 4-4 0,0-3-8 0,0-5 10 16,4-3-10-16,-4 4 10 0,0 3-1 0,0-3 0 16,0 3 0-16,4 0 0 0,-4 1 2 0,-4 3 0 15,4 0 0-15,-4 4 0 0,4-4 6 0,-5 4 2 0,1 0 0 16,4 0 0-16,-4 3-1 0,0-6 0 0,4 6 0 0,0 1 0 15,-5-4-18-15,1 4 10 0,4-1-10 0,-4 1 8 16,4-4-8-16,0 0 0 0,0 0 0 0,0 0 0 16,0-4 0-16,4 4 0 0,0-8 0 0,-4 8 0 15,5 4 0-15,-5-4 0 0,0-1 0 0,4 5 0 16,-4 0 0-16,4 0 0 0,-4 7 0 0,0-8 0 16,-4 5 16-16,4-4-1 0,0 7-1 0,-4-8 0 15,-1 5 2-15,5-4 0 0,0-1 0 0,-4 5 0 16,4-1-16-16,0 1 8 0,4-5-8 0,-4 1 0 15,0 4 0-15,0-5 0 0,0 1 0 0,5 0 0 16,-1-1 0-16,-4 1 0 0,4 0 0 0,0-4 0 16,1-1 0-16,-1 5 0 0,0-4 0 0,-4 4 0 15,4-1 0-15,-4 1 0 0,5-4 0 0,-1 7 0 16,-4 5 0-16,4-9 0 0,-4 5 0 0,4 3 0 16,-4-7 0-16,5-1 0 0,-5 12 0 0,0-3 0 0,0 3 8 15,4-8-8-15,-4-3 0 0,0 3 9 0,0 8-9 0,0 0 10 16,0 0-10-16,0 0 10 0,4-7-10 0,-4 7 0 15,-4-12 0-15,4 12 0 0,0 0 0 0,0 0 0 16,4-3 0-16,-4 3 0 0,4-8 38 0,-4 8 2 16,0 0 1-16,5-7 0 15,-5-1-65-15,0 8-14 0,0 0-2 0,0 0-1 0,0 0 41 0,0 0 0 16,4-8 0-16,-4 8 0 0,0-7 29 0,0 7 8 16,4-4 2-16,0-3 0 15,-8 3-61-15,4-7-12 0,0 11-2 0,0 0-1 0,0 0 37 0,0 0 0 0,0 0 0 0,0 0 0 16,0-12 22-16,0 12 12 0,0 0 2 0,0 0 1 31,0-7-57-31,0 3-11 0,0 4-2 0,-4-8-1 0,8 1 34 0,-4-1 0 0,0 4 0 0,0 4 0 16,0-3 0-16,0 3 0 15,4-4 0-15,-4 0 0 0,5-3 0 0,-1-5 0 0,-4 9 0 0,4-9 0 16,-4 5-8-16,0-1 8 0,0 1 0 0,0 3 0 16,0-4 0-16,0 8 0 0,0-11 0 0,-4 3 0 15,4 5 0-15,-4-5 0 0,4 8 0 0,0-4 0 16,-5-3 0-16,5 7 8 0,-4-4-8 0,4-4 0 15,-4 5 8-15,4 3-8 0,-4-8 0 0,4 8 0 16,0-7 0-16,-5-1 0 0,5 8 0 0,0-7 0 16,0-1 0-16,0-3 0 0,0 11 0 0,5-8 0 15,-5 1 0-15,0-1 0 0,0 8 0 0,0-7 0 16,0-1 0-16,0 8 0 0,0 0 0 0,0-8 0 0,-5 1 0 0,5 3 0 16,0 4 0-16,0-7 0 0,-4 3 0 0,4-8 0 15,0 5 0-15,0 3 0 0,-4-7 0 0,4 3 0 16,4-3 0-16,-4 3 0 0,-4 1 0 0,4-1 8 15,0 1-8-15,0-1 0 0,0 1 0 0,-4-1 0 16,8-3 0-16,-4 3 0 0,0 1 0 0,-4-1 9 16,4 8-9-16,0 0 8 0,-5-11-8 0,1 3 0 15,4-3 9-15,0 7-9 0,-4-7 9 0,0 3-9 16,-1 5 12-16,1-9-12 0,0 1 12 0,4 3-12 16,0 1 12-16,-4-4-12 0,4 3 8 0,-5 1-8 15,1-1 0-15,4-3 0 0,0 3 0 0,0 4 0 0,0-7 8 16,0 4-8-16,0 3 0 0,0-8 0 0,0 5 0 15,0 7 0-15,0-4 0 0,0 4 0 0,-4-11 0 0,4 11 0 16,0 0 12-16,0 0-12 0,4-12 12 0,-4 5-12 16,0-1 20-16,0 8-2 0,0 0-1 0,0-7 0 15,0-4-26-15,0 3-6 0,4 0-1 0,-4 1 0 16,5-1 16-16,-5 1 0 0,4-1 0 0,-4 1 0 16,0-1 8-16,4 8 7 0,-4-11 1 0,0 11 1 15,0 0-17-15,0 0-19 0,-4-11 4 0,4 3 1 16,0 4 22-16,0 4 5 0,0-7 1 0,0 7 0 15,0-4-14-15,0 4 0 0,-4-11-9 0,4 11 9 16,0-8 0-16,-5 1 0 0,1 3 0 0,4-4 0 16,0-3 0-16,0 3 0 0,-4 1 0 0,4-1 0 15,0-3 0-15,0 0 0 0,0 3 0 0,0 4 0 16,0-7 0-16,0 0 0 0,0-1 0 0,0 5 0 16,4 3 0-16,-4-7 0 0,0 11 0 0,0-12 0 15,0 5 0-15,0 7 0 0,0-8 0 0,0 1 0 0,0-5 0 0,0 5 0 16,0-1 0-16,0 1 0 0,0-4 0 0,4-5 0 15,-4 5 0-15,-4 0 0 0,4 0 0 0,0-1 0 16,0 1 0-16,-4-4 0 0,4 3 8 0,-4 1 2 16,-1 0 0-16,5 3 0 0,0-3-10 0,-4 3-9 15,4 1 9-15,0-1-13 0,0 1 13 0,4-1 0 16,-4-3 0-16,5 3 0 0,-5 5 0 0,0-9 10 16,0 5-2-16,4 3 0 0,-4-7-8 0,0 3-12 15,0 1 2-15,0 3 1 0,0-7 9 0,0 3 0 0,0 4 0 16,0-3 0-16,0-5 0 0,0 5 0 15,0 7 0-15,0-8 8 0,0 1-8 0,0-1 8 0,4 4-8 16,-4-7 8-16,-4 4-8 0,4 3-8 0,0-8 8 0,4 1-12 16,-4 0 12-16,4-4 0 15,1 3 0-15,-1 5 0 0,-4-4 0 0,4-1 0 0,0 5 0 0,-4-1 0 16,0 8 0-16,5-7 0 0,-1-1 0 0,-4 1 0 16,0 7 0-16,0-8 0 0,0 4 0 0,0 4 0 15,0 0 0-15,0 0 9 0,0-7-9 0,0 3 0 16,-4-7 8-16,-1 3-8 0,5 4 0 0,0-7 0 15,0 0 0-15,0 3 0 0,0 1 0 0,0-1 0 16,0-3 8-16,0-1-8 0,0 5 0 0,0-4 0 16,0 3 0-16,-4-3 0 0,4 7 0 0,0 4 0 15,0-8 0-15,0 8 0 0,0 0 0 0,0 0 0 16,0 0 8-16,0 0-8 0,0 0 0 0,0 0 0 0,0 0 0 0,0 0 0 16,0 0 0-16,0 0 0 15,4-7 0-15,-4 7 0 0,0-4 0 0,0-7 0 0,5 3 0 0,-5 4 0 16,4-7 0-16,-4 4 0 0,0 3 0 0,4-8 0 15,-4 5 0-15,4-1 0 0,-4 5 0 0,0 3 0 16,0 0-9-16,0 0 9 16,0 0-31-16,0 0-1 0,0 0 0 0,0 0 0 15,0 0-198-15,0 0-40 0</inkml:trace>
  <inkml:trace contextRef="#ctx0" brushRef="#br0" timeOffset="71681.2">3102 11853 1634 0,'0'0'36'0,"0"0"7"0,-4-4 1 0,4 4 3 0,0 0-38 0,0 0-9 0,0 0 0 0,0 0 0 31,0-8-82-31,0 1-18 0,0-1-4 0,-4 1-1 0,4 7 69 0,0 0 15 0,-5-8 2 0,5 8 1 16,0 0 66-16,-4 0 12 0,0-11 4 0,4 11 0 16,0 0-6-16,0 0-1 0,0 0 0 0,0 0 0 15,0 0-35-15,0 0-7 0,0 0-2 0,0 0 0 16,0 0-13-16,0 0 0 0,0 0 0 0,0 0 0 16,0 0 0-16,0 11-12 0,0-11 12 0,0 0-10 0,0 8 10 15,4-1-12-15,5-3 12 0,-5 0-12 0,4 0 12 0,1-1 0 16,-1-3 0-16,5 4-8 0,8-4 8 0,-4 0 0 15,0 0 8-15,4-4-8 0,5 4 0 0,-1 0 0 16,-3 0 0-16,3 0 0 0,0 0 0 0,5 4 0 16,4-4 0-16,-8 0 0 0,8 4 0 0,-5-4 0 15,9 0 0-15,-4 0 0 0,-4 0 0 0,8 4 0 16,-8-4 0-16,8 0 0 0,-8 0 0 0,8 0 8 16,-4 0-8-16,9 4 0 0,-9-4 16 0,4 0 0 15,4 3-1-15,5-3 0 0,-9 4-6 0,5 0-1 16,3-4 0-16,-8 4 0 0,1-1-8 0,-1 1 0 15,4 0 0-15,-12 0 0 0,8 0 0 0,-4 3 0 16,4-3 0-16,1 0 0 0,-1 7 18 0,-4-11 2 0,4 0 0 0,0 4 0 16,-8 3-20-16,8-7 0 15,4 4 0-15,-3 4 0 0,7-8 0 0,-3 0 0 0,3 0 0 0,-3 0 0 16,8 0 17-16,0 0 0 0,-9 0 0 0,5 0 0 16,8 0-5-16,-12 0 0 0,7 0-1 0,1 0 0 15,-8 3-11-15,4-3 0 0,-5 8 9 0,5-4-9 16,-9 3 0-16,9-7 0 0,-1 4 0 0,-3-4 0 15,-1 4 0-15,1-1 0 0,-1-6 0 0,5 3 8 16,-1-4-8-16,10 4 11 0,-14-4-11 0,9 4 12 16,4-7 16-16,-8 3 3 0,8-4 1 0,-4 5 0 15,4 3-7-15,0-8-1 0,1 8 0 0,-1 0 0 16,-4 0-12-16,-5 0-4 0,1 0 0 0,0 0 0 0,-1 0-8 16,5 8 0-16,-4-8 0 0,0 0 0 15,-5 0 0-15,5 0 0 0,4 0 0 0,-9-8 0 0,9 8 0 0,-8-4 0 16,3 4 8-16,1-11-8 0,0 3 8 0,-1 1-8 15,5-1 0-15,-8 1 8 0,-1 3 8 0,1-4 2 16,3 5 0-16,-3-5 0 0,-1 8 6 0,1 0 2 16,-1-4 0-16,-4 8 0 0,1-4-14 15,-1 8-2-15,0-5-1 0,-4 1 0 0,8 4-9 0,-3-4 0 16,-1-1 0-16,0 1 8 0,4 0-8 0,1 0 0 16,-1-1 0-16,5 5 0 0,0-16 0 0,-1 5 0 15,1-1 0-15,0-4 0 0,4 1 0 0,-5-1 0 16,1 1 0-16,0-1 0 0,4 4 0 0,-5-3 0 15,1-1 0-15,-4 1 0 0,3 3 0 0,-3 0 8 0,-5 0-8 16,4 1 0-16,1-1 0 0,-1 4 8 0,1 0-8 0,-1 0 0 16,1-4 0-16,-1 4 0 0,0 4 8 0,-3-4-8 15,3 4 0-15,-4-4 0 0,1 0 0 0,-1 0 0 16,0 0 0-16,0-4 0 0,0 4 0 0,1-4 0 16,3 0 0-16,-4 4 8 0,0-11-8 0,1 11 8 15,-5-8 9-15,0 8 2 0,-5-3 0 0,-3 3 0 16,3 0-28-16,-3 0-6 0,-1 3-1 0,-3 5 0 15,-1-8 16-15,0 4 0 0,-4 3 0 0,4-3 0 16,5 4 0-16,-5-1 0 0,0 1 0 0,0-5 0 16,5 1 0-16,-5 0 0 0,4 0 0 0,-3 3 0 15,3-3 8-15,-4-4 5 0,5 4 1 0,-5 0 0 16,5-4-14-16,-5 0 0 0,0 3 0 0,0 1 0 16,5-4 0-16,-1 0 0 0,-4 4 8 0,5-4-8 15,-5 8-12-15,5-5-4 0,-5-3-2 0,0 4 0 0,0 0 18 16,0 0 0-16,1 7 0 0,-5-7 0 0,0 3 8 15,0-7 6-15,0 4 1 0,0 4 0 0,0 3-25 0,0 0-5 16,0-7-1-16,-1 3 0 0,1 1 16 0,0 0 0 16,0 3 0-16,5-7 0 0,-5 3 0 0,4-3 0 15,0 0 0-15,0 3-9 0,1-7 9 0,-1 0 0 16,0 4 0-16,4 0 0 0,-3 0 0 0,-1-4 0 16,4 3 0-16,-8 1 0 0,5 0 0 0,-1 0 0 15,-4 3 0-15,0 1 0 0,0-8 0 0,0 4 0 16,0 3 0-16,0-7 0 0,-5 4 0 0,1 3 0 15,4-7 0-15,0 0 0 0,-4 0 0 0,4 0 0 16,0 0 0-16,0-7 8 0,0 3-8 0,0-3 0 0,4 3 0 16,-4 4 8-16,0-8-8 0,0 4 0 15,0-3 0-15,0 3 0 0,-4 0 0 0,-1 1 0 0,1 3 0 16,0-4 0-16,-5 8 0 0,1-4-12 0,-1 0 4 0,-4 3 0 31,1 5-48-31,-5-8-8 0,0 7-3 0,-5 5-604 0,1-1-121 0</inkml:trace>
  <inkml:trace contextRef="#ctx0" brushRef="#br0" timeOffset="72402.199">11939 11777 2176 0,'0'-26'62'0,"0"18"13"0,0-3-60 0,5 4-15 0,-1-1 0 0,0-3 0 16,0 3 16-16,-4 1 0 0,5-1 0 0,-10 1 0 15,1 3-8-15,4 4-8 0,-8-8 11 0,-5 8-11 16,0 0 0-16,-4 0 0 0,-4 0 0 0,-5 0-9 16,5 0 9-16,-8 0-10 0,3 0 10 0,-8 4-10 15,4 0 10-15,1 0 0 0,-1-1 0 0,-4 1-8 16,-4 4 16-16,4-5 3 0,4 9 1 0,-4-1 0 0,0 4-12 15,0 0 0-15,0 4 0 0,5-4 8 0,3 4-8 0,1 0 0 16,-1 3 0-16,5 1 0 0,4 0 0 0,9-1-9 16,-1 1 9-16,9 0 0 0,9-5-11 0,-1-2 11 15,9 2-10-15,4-2 10 0,5-5-9 0,8-4 9 16,0-3-8-16,8 0 8 0,9-4 0 0,0-4 0 16,0 0 9-16,0 4-9 0,0-3 8 0,0-5-8 15,0 1 0-15,-5-5 0 0,-3 5 8 0,3-5-8 16,-7 1 9-16,-1 0-9 0,0-4 8 0,-4 0-8 15,0-8 0-15,0 4 0 0,0 0 12 0,-4 0-4 16,4-3-8-16,-9-1 12 0,-4 0 0 0,0-3-1 16,-8 3 0-16,0 1 0 0,-5-1-3 0,-3 1 0 15,-10-1 0-15,-3 0 0 0,-5 8 22 0,-4-7 4 16,-8 6 1-16,-13 5-731 0,-9 0-147 0</inkml:trace>
  <inkml:trace contextRef="#ctx0" brushRef="#br0" timeOffset="96239.784">11209 5301 1620 0,'-8'0'36'0,"-1"0"7"15,-3 4 1-15,3-4 1 0,-4 4-36 0,1 0-9 0,-1-4 0 0,4 0 0 16,-8 0 113-16,9 3 21 0,-1-3 4 0,1 0 1 0,-1 4-63 0,1 0-12 16,8-4-2-16,-4 4-1 15,-5 0-24-15,5 3-5 0,0 1 0 0,-1 3-1 0,5 4-3 0,0 4-1 16,-4 4 0-16,8 7 0 0,1-8-6 0,3 9-1 15,1 2 0-15,3-2 0 0,-3-5-11 0,8 8-9 16,0 0 12-16,4 0-12 0,0 0 8 0,1 0-8 16,-1 0 0-16,4 7 0 0,-4-7 0 0,1 0 0 15,-1-4 8-15,-4-3-8 0,-4-1 12 0,-5 0 0 16,-4-7-1-16,1 4 0 0,-5-4 23 0,-5 0 5 16,-3-4 1-16,-1 0 0 0,-8-4 11 0,-4 0 2 0,-4 1 1 15,-5-8 0-15,0 3-21 0,-8-7-4 16,0 0-1-16,-5 0 0 0,5-4-14 0,0 1-3 15,0-5-1-15,4 4 0 0,0-3-18 0,8-1-4 0,-3 1-1 16,8-1 0 0,4-3-105-16,4-1-21 0,4-6-4 0,5 2-1100 0</inkml:trace>
  <inkml:trace contextRef="#ctx0" brushRef="#br0" timeOffset="96502.782">11570 5177 1713 0,'4'23'48'0,"1"-12"12"0,-5 8-48 0,4 3-12 0,0 9 0 0,5-5 0 16,-5 8 105-16,4 0 19 0,1 11 4 0,-5 8 1 0,4 0-25 16,1 7-4-16,-1 0-2 0,5 5 0 0,-4-16-50 0,-5 3-9 15,4-3-3-15,1-3 0 0,-1-9-4 16,-3 5-2-16,3-4 0 0,-4-1 0 0,1-7-22 0,-5-7-8 15,4 0 0-15,-4-8 0 0,4-4 11 0,-4 0-11 16,0-11 12-16,0 0-12 16,-4-11-50-16,0-4-17 0,-1-8-3 0,1-3-1 15,0-4-193-15,-5-12-40 0</inkml:trace>
  <inkml:trace contextRef="#ctx0" brushRef="#br0" timeOffset="96648.796">11392 5939 1558 0,'0'0'34'0,"0"0"7"0,0 0 2 0,8-4 1 0,1-4-35 0,4 5-9 16,-1-1 0-16,9-7 0 0,-4 3 84 0,9 4 16 0,4-7 2 16,4 3 1-16,0 5-36 0,-1-9-7 0,6 12-2 0,-5-11 0 15,4 4-20-15,0-1-4 0,0 0-1 0,-4 1-686 16,-4 3-138-16</inkml:trace>
  <inkml:trace contextRef="#ctx0" brushRef="#br0" timeOffset="97052.811">10369 6904 2134 0,'0'0'47'0,"8"-3"9"0,9-1 3 0,0-4 1 0,9 1-48 0,3-5-12 16,10 1 0-16,7-8 0 0,10 4 79 0,7-7 13 16,9-9 2-16,18 1 1 0,7 0-51 0,5 4-9 0,4-8-3 15,4 0 0-15,-8 7-32 0,0 1 0 0,0-1 0 16,4 1 0-16,-4 7 35 0,-9-3 0 0,-3 3 0 0,3-4 0 31,-4 4-54-31,-8 0-10 0,-9 1-3 0,9-5-754 0,-9 0-151 0</inkml:trace>
  <inkml:trace contextRef="#ctx0" brushRef="#br0" timeOffset="100290.618">11952 6874 1350 0,'0'0'29'0,"0"0"7"0,-8 0 0 0,-5 8 3 0,0-5-31 0,5-3-8 0,-5 4 0 0,0-4 0 16,0 4 120-16,5-4 24 0,8 0 4 0,-9 0 0 15,-3 4-29-15,3-4-7 0,9 0 0 0,0 0-1 16,0 0-44-16,0 0-9 0,0 0-2 0,0 0 0 15,0 0-35-15,13 4-7 0,4-4-2 0,0 0 0 16,4 0-12-16,5 0 0 0,3 0 0 0,10-4 0 0,-1 0 0 0,4 0 0 16,-4 0 0-16,5 1-10 0,4-1 10 0,-1-4 0 15,1 1 0-15,-5 3 0 16,1 4 0-16,-9-4 0 0,4-3 0 0,-8 7 0 16,4-8-191-16,-5 4-36 0,14-3-7 0,-22 3-2 0</inkml:trace>
  <inkml:trace contextRef="#ctx0" brushRef="#br0" timeOffset="100517.622">12169 6935 2094 0,'0'0'60'0,"0"0"12"0,4 7-58 0,-4 4-14 0,4-7 0 15,-4 7 0-15,4 1 52 0,-4 7 8 0,0-8 2 16,-4 8 0-16,0 3 23 0,0 5 5 0,-1-1 1 0,-3 8 0 15,-1-4-34-15,1 8-6 0,-1-4-2 0,1-4 0 16,4 0-33-16,-1-3-6 0,5 3-2 0,0 0 0 16,5 0-8-16,-1-3 0 0,4-5 0 0,9 5-11 31,0-8-141-31,5-4-29 0,3-8-6 0,0 1-1 0</inkml:trace>
  <inkml:trace contextRef="#ctx0" brushRef="#br0" timeOffset="101298.617">13748 6614 2257 0,'-5'4'49'0,"-3"3"11"0,-1 1 1 0,1 11 3 0,-1-8-51 0,1 0-13 0,-1 4 0 0,-3 4 0 15,3 0 73-15,1 7 12 0,-1 1 3 0,1 7 0 16,-1 0-29-16,5 0-6 0,-5 0-1 0,5 3 0 16,0-3-35-16,0-7-7 0,4 3-2 0,4-4 0 15,-4-3-8-15,8 0 8 0,1-1-8 0,-1-10 8 16,5-1-8-16,4-4 0 0,4-3 0 0,5-4 0 16,-1-7-12-16,1-5 1 0,8-3 1 0,0-7-813 15,0-1-162-15</inkml:trace>
  <inkml:trace contextRef="#ctx0" brushRef="#br0" timeOffset="101506.59">14079 6708 2746 0,'0'0'60'0,"-5"12"13"0,1 3 3 16,0 3 1-16,-5 5-61 0,1 7-16 0,-9 4 0 0,0 11 0 0,-4 1 48 0,-5 3 6 15,5 4 2-15,-4 3 0 0,3 5-33 0,1-9-7 16,4 5 0-16,0-4-1 0,9-4-15 0,3 0 0 16,5-4 0-16,0-3 0 15,5-12-188-15,-1 0-43 0,9 15-9 0,-1-22-1 0</inkml:trace>
  <inkml:trace contextRef="#ctx0" brushRef="#br0" timeOffset="101957.59">13022 7327 2314 0,'0'0'51'0,"0"0"10"0,4-4 3 0,0 0 1 0,-4 4-52 0,9-4-13 15,-9 4 0-15,4-3 0 0,0-5 15 0,0-3 0 16,1 0 0-16,-1-1 0 15,0-7-82-15,0 4-16 0,1-4-3 0,-5-7-880 0</inkml:trace>
  <inkml:trace contextRef="#ctx0" brushRef="#br0" timeOffset="102081.593">12988 6753 2091 0,'-9'0'46'0,"-3"0"10"0,3 4 1 0,1-4 2 0,-1 4-47 0,9-4-12 0,-4 4 0 0,4-4 0 15,-9 4 48-15,9-4 8 0,0 0 2 0,0 0 0 16,0 7-101-16,5 8-20 15,7-11-4-15,-12-4-1 0</inkml:trace>
  <inkml:trace contextRef="#ctx0" brushRef="#br0" timeOffset="104130.591">11596 8145 2286 0,'0'0'50'0,"0"0"10"0,-5 4 3 0,-3 4 1 0,-9-1-51 0,8-3-13 0,1 3 0 0,-1-3 0 0,5 4 48 15,4-8 6-15,0 7 2 0,4-3 0 0,5 4-39 0,4-8-7 16,-1 0-2-16,5 0 0 0,5 0 6 0,-1-8 1 16,4 4 0-16,1-11 0 0,-1 8 2 0,-4-5 1 15,5-3 0-15,-5 0 0 0,-4-4 3 0,0 0 1 16,0 4 0-16,-4-7 0 0,-5-8-10 0,1 7-3 16,-5 4 0-16,0-4 0 0,-4 1 0 0,-4 10 0 15,0-6 0-15,-5 3 0 0,-8 3 5 0,-4 5 1 16,-4 7 0-16,-9 7 0 0,-5-3 13 0,1 7 4 15,0 8 0-15,-4 4 0 0,3 3-20 0,5 8-4 0,13-4-8 0,-4 8 12 16,3-8-12-16,1 4-8 16,9 0 8-16,3-4-13 0,5 4 13 0,4 8 0 0,4-5 0 15,5-6 0 1,7-1-25-16,1-8-3 0,9-3 0 0,-5-4 0 0,5-3 16 0,-1-5 4 0,5-7 0 0,4 0 0 16,-5-4 8-16,1-3 0 0,0-1 0 0,-5-7 0 15,1 0 0-15,-9 0 0 0,0 4 0 0,-4-12 0 16,-5 8 0-16,1 0 0 0,-5 4 0 0,0-1-8 15,-4 5 8-15,0 7 0 0,-4-4 0 0,4 4 0 16,0 0 8-16,0 0 0 0,0 0 0 0,0 0 0 16,0 8-8-16,4 3-16 0,0 4 4 0,5 0 0 15,-1 4 12-15,5 4-10 0,0-1 10 0,-1 5-10 16,10-1 10-16,-5 0-13 0,0 1 5 0,0 3 8 16,0-4 0-16,-13-3 0 0,0 0 0 0,0-1 0 15,1 1 0-15,-5-1 21 0,4 1-2 0,-4-4-1 16,0 4 22-16,-4-1 4 0,-1-3 0 0,-3 0 1 0,-5-4-1 15,5-4 0-15,-5 1 0 0,0-1 0 0,-4-7-23 0,4 3-5 16,-8-7 0-16,4 4-1 0,-4-8-15 16,0 4 0-16,-5-11 0 0,-3 0-10 15,3-1-142-15,1 1-29 0,8-8-6 0</inkml:trace>
  <inkml:trace contextRef="#ctx0" brushRef="#br0" timeOffset="104340.59">12478 8383 2268 0,'0'0'50'0,"0"0"10"0,-4-4 3 0,4 4 0 0,-4-7-51 0,0 3-12 0,-1-4 0 0,1 4 0 16,4 4 39-16,-4-11 5 0,-5 0 0 0,5 3 1 15,4-3-137 1,0 3-27-16,-4-3-5 0</inkml:trace>
  <inkml:trace contextRef="#ctx0" brushRef="#br0" timeOffset="104498.591">12287 8134 2167 0,'0'0'48'0,"0"0"9"0,0 0 3 0,0 0 0 0,0 0-48 0,0 0-12 0,0 0 0 0,0 0 0 0,0 0 25 0,5 0 3 16,3 4 0-16,1-1 0 0,-1-3-28 0,1 4 0 16,-1-4 8-16,-4 0-1016 15</inkml:trace>
  <inkml:trace contextRef="#ctx0" brushRef="#br0" timeOffset="105530.59">13416 7700 1508 0,'0'0'43'0,"0"0"9"0,-8-4-42 0,0-3-10 15,3 3 0-15,1-3 0 0,0 3 125 0,-5 0 23 16,1-4 5-16,-1 8 1 0,1-3-27 0,-1 6-6 0,1-3-1 0,-5 8 0 16,0-4-56-16,5 7-11 0,-9 4-2 0,4 0-1 15,0 12-22-15,1-1-4 0,-1 12 0 0,0 0-1 16,5 11-11-16,4-4-3 0,4-7 0 0,0 3 0 15,8-3-9-15,0-12 0 0,1 4 0 0,8-7 0 16,0 0 0-16,0-5 0 0,8-6 0 0,1-1 0 16,-1-3 0-16,5-5-11 0,4-6 11 0,0-9-8 31,-4-3-93-31,-1-7-19 0,-3-9-3 0,-1-6-959 0</inkml:trace>
  <inkml:trace contextRef="#ctx0" brushRef="#br0" timeOffset="105660.718">13586 7700 2340 0,'0'0'52'16,"-4"11"10"-16,-4 8 2 0,3-4 1 0,-3 4-52 0,-1 8-13 0,-3 7 0 0,3 3 0 0,1 9 89 0,3-1 15 15,-3 4 4-15,4 4 0 0,4 0-74 0,0-1-14 16,4 5-4-16,0-1 0 0,5 5-16 0,3 7 0 16,1-12 0-16</inkml:trace>
  <inkml:trace contextRef="#ctx0" brushRef="#br0" timeOffset="108809.594">7962 15440 1288 0,'0'0'28'0,"0"0"7"0,0 0 1 0,0 0 0 15,0 0-36-15,0 0 0 0,0 0 0 0,-4 7 0 0,4-7 53 0,-4 12 4 16,-1-5 1-16,5 4 0 0,-4 1-6 0,4-12 0 16,4 3-1-16,-4-3 0 0,5 8-41 0,-5-8-10 15,0 0 0-15,4 0-496 16,4-8-102-16</inkml:trace>
  <inkml:trace contextRef="#ctx0" brushRef="#br0" timeOffset="109016.61">7975 14768 1116 0,'0'0'24'0,"0"0"6"0,0 0 1 0,0 0 0 0,-4-7-31 0,4 3 0 0,4-7 0 0,0 11 0 16,-4-12 40-16,4 1 1 0,1 0 1 0,-1 3 0 15,0-3-61-15,-4 0-12 0,4-1-2 16,1 1-322-16,-5 0-64 0</inkml:trace>
  <inkml:trace contextRef="#ctx0" brushRef="#br0" timeOffset="109143.589">7928 14467 1134 0,'0'0'24'0,"0"0"6"0,0 0 1 0,0 0 1 0,0 0-32 0,-4-8 0 0,4 8 0 0,0-4 0 15,-4-7 45-15,4 3 3 0,-5 5 0 0,1-9 0 0,4 1-27 0,-4 3-5 16,4-3 0-16</inkml:trace>
  <inkml:trace contextRef="#ctx0" brushRef="#br0" timeOffset="109346.605">7881 13957 1328 0,'0'0'29'0,"0"0"7"0,-4-7 0 0,0 3 1 0,0-3-29 16,-1 3-8-16,1-8 0 0,0 1 0 0,4 0 27 0,-4 0 4 0,4-1 1 0,0-3 0 16,0 4-20-16,4-4-3 0,0-4-1 0,0 0 0 15,1 4-8-15,-1 0 8 0,4 0-8 0,-3 0 8 16,-1 0-8-16,0-1-12 0,5 1 2 0,-9 4 1 15,4 7-24 1,-4-7-5-16,0 11-1 0,0 0-369 0,0 0-73 0</inkml:trace>
  <inkml:trace contextRef="#ctx0" brushRef="#br0" timeOffset="109548.594">8068 13516 1256 0,'0'0'28'16,"0"0"5"-16,0 0 2 0,0 0 0 0,0 0-35 0,-8-7 0 0,8 3 0 0,-13 4 0 16,9-8 37-16,0 4 1 0,-1-7 0 0,1 0 0 0,4-4-29 0,0 0-9 15,4 0 0-15,1-4 0 0,-1 0 0 0,9 0 0 16,-9-4 0-16,4 1-9 0,5-1 9 0,-5 0-8 16,5-3 8-16,-4 11-412 15,-1-4-76-15</inkml:trace>
  <inkml:trace contextRef="#ctx0" brushRef="#br0" timeOffset="109752.703">8094 13169 1466 0,'0'0'41'0,"-9"4"11"0,1 3-42 0,-1-3-10 0,1 4 0 0,-5-8 0 16,5 4 40-16,-5 3 5 0,4-7 2 0,-3 0 0 15,3-7 25-15,1 3 4 0,-1-4 2 0,5 4 0 16,0-14-50-16,-1 2-9 0,1-2-3 0,0-1 0 16,4-4-93-16,-4 1-19 15,-1 3-4-15,1-4-654 0</inkml:trace>
  <inkml:trace contextRef="#ctx0" brushRef="#br0" timeOffset="109947.599">7368 13196 1422 0,'-9'7'31'16,"-3"-7"6"-16,3 0 2 0,-4 0 1 0,5 0-32 0,-1 0-8 0,-8 0 0 0,5 0 0 0,-1-7 0 0,0 7 0 16,1-4 0-16,-1 4 8 0,0-8 1 0,0 4 0 15,5-3 0-15,-5 3 0 0,5-7-9 0,-5-1 0 16,9 1 0-16,-13-4-652 0</inkml:trace>
  <inkml:trace contextRef="#ctx0" brushRef="#br0" timeOffset="110126.612">6578 13162 1422 0,'0'0'31'0,"0"0"6"0,0 0 2 0,0 0 1 0,-8-4-32 0,-1 4-8 0,5 0 0 0,-4-8 0 15,3 4 34-15,-7 1 5 0,3-5 1 0,1 4 0 16,3 1-28-16,-3-1-12 0,4-4 10 0,-5 5-10 16,5-5-36-16,0-3-14 0,-1 3-2 0,-3 1-386 15,0-5-77-15</inkml:trace>
  <inkml:trace contextRef="#ctx0" brushRef="#br0" timeOffset="110267.592">6222 12996 1018 0,'0'0'22'0,"-13"3"5"0,0 5 1 0,1-4 1 0,-1 3-29 0,0 5 0 0,0-9 0 0,5 5 0 15,-5-4 83-15,5 3 10 0,3-7 3 0,-3 4 0 16,8-4-34-16,-17 0-6 0,8-4-2 0,1 4 0 16,8 0-28-16,-8 0-6 0,3 0 0 0,-3-7-1 0,-1 3-30 0,1 4-5 15,4-11-2-15,-5 11-687 16</inkml:trace>
  <inkml:trace contextRef="#ctx0" brushRef="#br0" timeOffset="110390.593">5712 13124 874 0,'0'0'19'0,"-12"4"4"0,7-1 1 0,-3 1 1 0,8-4-25 0,-9 4 0 16,5 0 0-16</inkml:trace>
  <inkml:trace contextRef="#ctx0" brushRef="#br0" timeOffset="110613.59">5326 13094 1281 0,'0'0'28'0,"0"0"5"0,-8 0 2 0,8 0 2 0,-9 0-29 0,5 0-8 0,4 0 0 0,-9 0 0 15,9 0 12-15,-8-4 0 0,4-4 1 0,-1 1 0 0,5 7-13 0,-4-8-15 16,0 5 3-16,4 3 1 16,-4-8-38-16,-5 4-8 0</inkml:trace>
  <inkml:trace contextRef="#ctx0" brushRef="#br0" timeOffset="110769.611">5046 13082 1144 0,'-21'15'25'0,"12"-7"6"0,-3 3 1 0,-1 1 0 16,0-5-32-16,0 4 0 0,-4 1 0 0,5-8 0 0,-1 3 56 0,0 4 4 16,9-11 2-16,-9 4 0 0,-4-4-20 0,9 0-4 15,-1-4-1-15,5 4 0 16,0-11-53-16,0 0-12 0</inkml:trace>
  <inkml:trace contextRef="#ctx0" brushRef="#br0" timeOffset="110915.591">4384 12999 514 0,'0'0'14'0,"-9"8"5"0,-3-4-19 0,3 3 0 0,-4-3 0 0,5 4 0 16,-1 3 0-16,1-11 8 0</inkml:trace>
  <inkml:trace contextRef="#ctx0" brushRef="#br0" timeOffset="111147.59">3700 13192 1461 0,'-8'4'32'0,"0"3"6"0,-9-7 2 0,8 4 2 0,1 3-34 16,3-3-8-16,-3 0 0 0,8-4 0 0,0 0 11 0,0 0 0 16,0 0 0-16,0 0 0 15,0 0-46-15,0 0-9 0,0 0-1 0,-4-8-1 16,-1 1-60-16,5-4-12 0,0 7-2 0,-4-8-353 0</inkml:trace>
  <inkml:trace contextRef="#ctx0" brushRef="#br0" timeOffset="111291.589">3454 13214 1476 0,'0'0'32'0,"-12"4"8"0,3 0 0 0,-4 0 1 0,5-4-33 0,4-4-8 0,-5 4 0 0,1-4 0 16,-1 0 20-16,-4 4 1 0,9-7 1 0,0 3 0 16,0-3-62-16,-1 3-13 0,1-8-3 0</inkml:trace>
  <inkml:trace contextRef="#ctx0" brushRef="#br0" timeOffset="111418.605">3136 12988 1940 0,'0'0'43'0,"-9"8"9"16,-3 3 1-16,-1-7 1 0,-4 15-43 0,-4-8-11 0,8 12 0 0,-4-1-573 15,4 5-117-15</inkml:trace>
  <inkml:trace contextRef="#ctx0" brushRef="#br0" timeOffset="112592.593">8382 12905 1566 0,'0'0'34'0,"0"0"7"0,-8 0 2 0,-1 0 1 0,1 4-35 0,-5 0-9 16,5-4 0-16,-5 0 0 0,0-4 79 0,-4 0 13 16,4 0 4-16,-8-7 0 0,9 0 19 0,-10-1 4 0,5-6 1 15,0-1 0-15,0-4-39 0,-4-3-7 0,0-1-2 0,0 1 0 16,4-8-12-16,-5 4-4 0,-3 7 0 0,0 0 0 15,-1 1-12-15,-8 7-4 0,0 0 0 0,-4 7 0 16,0 8-16-16,-13 8-3 0,8 7-1 0,-16 11 0 16,4 4-6-16,0 12-2 0,-1 11 0 0,-3 11 0 15,12-4-12-15,5 4 0 16,4 4 0-16,8 4 0 0,13-8 0 0,0 4-10 0,8-15 2 16,14-1 0-16,7-6-4 0,10-12 0 0,3-4 0 0,13-8 0 15,1-7 0-15,11-11 0 0,1-4 0 0,13-11 0 16,-9-8-16-1,9-4-3-15,-5-7-1 0,9-4 0 0,-8-7 32 0,-1-1 0 0,1 1 0 0,-5-4 0 16,-9-1 0-16,-3 5 0 0,-5 7 0 0,-12-8 0 16,-5 5 20-16,-8 6 9 0,-9 1 3 0,-8-4 0 15,-5 4-10-15,-12 0-2 0,-5 4 0 0,-3-1 0 16,-5 12-6-16,-9-7-2 0,5 3 0 0,-4 4 0 16,3 7-12-16,1 4 0 0,4 0 0 0,4 4 0 0,1 4 0 0,3-4 0 15,9 4 0-15,5 0 0 0,3 0-13 0,9-4-6 16,0 0-1-16,0 11 0 15,9 0-96-15,8-7-19 0,0 4-4 0,8-5-663 16,0 5-133-16</inkml:trace>
  <inkml:trace contextRef="#ctx0" brushRef="#br0" timeOffset="112828.605">7724 12554 2350 0,'0'0'52'0,"0"0"10"0,0 0 2 0,0 0 3 0,0 0-54 0,0 12-13 0,9-9 0 0,-1 16 0 15,5 0 48-15,0 8 6 0,8-1 2 0,5 8 0 16,3-8-35-16,1 1-6 0,8 3-2 0,9 0 0 16,4-4-1-16,4 8-1 0,4-11 0 0,9 11 0 15,0 0-11-15,0 0 0 0,0 4 0 0,8-1-11 16,-8 1-127-1,0 0-26-15,64 33-4 0,-64-22-2 0</inkml:trace>
  <inkml:trace contextRef="#ctx0" brushRef="#br0" timeOffset="118724.593">1608 11559 1364 0,'0'0'30'0,"-9"-8"6"0,-3 1 2 0,-1-1 0 0,-4 0-30 0,4 5-8 16,0-5 0-16,-4 4 0 0,1-3 0 0,-6 7-15 15,1 7 4-15,0 5 1 0,-9 3 10 0,0 11 0 16,-4 4 0-16,9 12 0 0,-5-1 58 0,1 12 7 15,3 15 2-15,5 0 0 0,0 7-3 0,-1 8-1 0,10 4 0 0,-1 11 0 16,4-4-32-16,5 8-7 0,0 4 0 0,4 11-1 16,8-15-23-16,5-4 0 15,4 3 0-15,0 9 0 16,13-20-28-16,-5-3-11 0,14-8-1 0,-5-11-1 0,4-11-36 16,0-8-7-16,13-15-2 0,-9-8 0 0,13-11 33 0,5-15 6 15,-1-11 2-15,13-15 0 0,-8-8 14 0,0-12 3 16,-1-6 1-16,5-24 0 0,-4-3 43 0,-9-8 9 0,0 4 2 0,5-26 0 15,-13 11-43-15,-5-8-8 16,0-3-1-16,-12-4-1 0,-4 15 41 0,-5 3 8 0,-8 1 1 0,-9-12 1 16,-4 12 76-16,-9 4 15 0,-8-1 4 0,-4 1 0 15,0 7-8-15,-5 11 0 0,-12-7-1 0,0 7 0 0,0 12-43 16,4 14-8-16,-13 5-1 0,5 7-1 0,-1 8-6 16,-12 7-2-16,8 11 0 0,-8 4 0 0,-4 8-50 15,4 4 0-15,4-1 0 0,-9 12 0 0,9 4 0 16,9 3 0-16,-9 8 0 0,0 4 10 15,13 7-54-15,-9 4-10 0,5 8-2 0,-5 11-1 16,17-1-121-16,-12 9-24 0,12 3-5 0</inkml:trace>
  <inkml:trace contextRef="#ctx0" brushRef="#br0" timeOffset="119559.59">8798 17329 2134 0,'13'-3'47'0,"4"-1"9"0,8 4 3 0,5 0 1 0,4 0-48 0,4 0-12 0,5 4 0 0,-1 3 0 16,1 4 0-16,3 4 9 0,5 4-9 0,5-7 8 15,-1 3-8-15,0 0 0 0,4-4 9 0,1-3-9 16,8-5 0-16,0-3 0 0,8-3 0 0,0-5 0 15,9-7-13-15,-8 0 2 0,-1-8 1 0,0-11 0 16,-3 8 10-16,-5-8 0 0,-5 0 0 0,-8 0 0 16,1-7 0-16,-5 3 0 0,-9 0 0 0,-8 4 0 0,0 0 59 15,-9 4 10-15,-8 0 3 0,-4 4 0 16,-4-5 25-16,-9 1 6 0,-5 4 1 0,-3-4 0 0,-5-8-48 16,-8 12-8-16,-9-8-3 0,-4 0 0 0,0 0-29 0,-12 0-7 15,-5-4-1-15,-9 4 0 0,-8 4-21 16,-4 4-5-16,-13-1-1 0,-4 4 0 0,0 5 11 0,-9 6 8 15,1 1-12-15,-9 7 12 0,-1 8 19 0,-3 4 10 16,-5 7 3-16,1 7 0 0,-1 8-8 0,-4 8-2 16,1 7 0-16,-6 12 0 0,6 0-22 0,3 7 0 15,0 7 0-15,9 5 8 0,4 7 0 0,13-4 1 16,17 0 0-16,17-3 0 0,4-1-9 0,26-3 0 16,8-16 9-16,21 1-9 15,26-4-81-15,25-8-21 0,21-15-4 0,30-15-1162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16T13:48:30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7920 8464 2838 0,'0'0'120'0,"0"0"-96"16,3 5-7-16,3 1-1 0,-3-1 0 0,6-2 0 15,3-3-16-15,3-3 0 0,6-5 0 0,5-3 0 16,4-7 0-16,9-3 0 0,2-3 0 0,7-8 0 16,6-2 0-16,8-11 0 0,7-3 0 0,-1 1 0 15,4-6 0-15,2 0 0 0,3-3 0 0,1-2 0 0,-1 0 0 16,3-1 0-16,-2-1 0 0,-4 1-9 15,4 1 9-15,-4 3 0 0,3-1 0 0,1 3 0 0,-1 3 28 0,-2 2 2 16,-4 3 0-16,-2 6 0 16,-7 4-17-16,-2 1-3 0,-1 2-1 0,-8 6 0 15,-4 4-206-15,-8 4-42 0</inkml:trace>
  <inkml:trace contextRef="#ctx0" brushRef="#br0" timeOffset="283.837">8349 7340 3157 0,'21'21'133'0,"2"8"-106"15,7 3-15-15,6-1-4 0,0 4 0 0,8 4 0 16,4 4-8-16,2 7 0 0,4 3 0 0,3 2 0 16,-1 4 0-16,4 2 0 0,-1 2 0 0,4 3 0 15,2-2-9-15,1 2 9 0,-1-5-12 0,1 5 12 0,5-3 0 0,-2 3-8 16,2 1 8-16,0 1 0 16,4-1 0-16,-1 1-10 0,4-1 10 0,2 1-888 15,0-2-172-15</inkml:trace>
  <inkml:trace contextRef="#ctx0" brushRef="#br0" timeOffset="14840.799">13525 10414 1760 0,'-6'-3'39'0,"3"1"8"0,3 2 1 0,0 0 1 0,0 0-39 0,0 0-10 0,3-3 0 0,6 0 0 16,0 1 0-16,6-4-14 0,3 4 3 0,5-3 1 31,4 2-15-31,3-2-3 0,3-3-1 0,5 2 0 15,1 1 18-15,6 0 11 0,5 0-12 0,1 2 12 0,3-2 0 0,-1-1 20 0,7 4-2 0,2-4-1 16,1 1 19-16,5 0 3 0,7-1 1 0,2 4 0 16,6-6-8-16,4 3 0 0,2-3-1 0,6 0 0 15,3 0-10-15,1 0-1 0,2 0-1 0,3-3 0 16,3 3 0-16,-3-2 0 0,0 5 0 0,4-3 0 16,-1 0-8-16,-3 2-2 0,-3 1 0 0,0 2 0 15,1-2-9-15,-4 0 8 0,-6 0-8 0,3-1 8 16,-2-2-8-16,-7 6 12 0,0-1-12 0,-5 0 12 15,-4 3-12-15,-6 0 12 0,-5-2-12 0,-4-1 12 0,-5 3-12 0,-3 3 0 16,-7-1 9-16,-5 1-9 16,-6 0-50-16,-7-1-14 0</inkml:trace>
  <inkml:trace contextRef="#ctx0" brushRef="#br0" timeOffset="18607.799">13576 13147 1694 0,'-9'3'48'0,"-3"2"11"16,0-2-47-16,0 2-12 0,0-2 0 0,3 2 0 15,-3-2 38-15,3-1 6 0,0 1 0 0,0 2 1 16,9-5-31-16,-3 3-6 0,3-3-8 0,0 5 11 16,3 0 0-16,3 1 0 0,3-1 0 0,3 0 0 15,6-2 5-15,3 2 2 0,3-2 0 0,2 0 0 16,7-1-7-16,3-4-2 0,3-1 0 0,5 3 0 15,4-3 10-15,2 3 1 0,4-2 1 0,6 2 0 16,-1-3 3-16,4-2 0 0,-1-1 0 0,7 4 0 0,2-4 4 16,3 6 2-16,4-2 0 0,5-1 0 15,1 3-12-15,2 0-2 0,6-3-1 0,0 1 0 0,1 2-15 0,2-3 9 16,0-2-9-16,3 5 8 0,1-3-8 0,-1 1 0 0,3-1 0 0,-3 3 0 16,0-3 8-16,1 3-8 0,-1-2 8 0,-3 2-8 15,-6 0 32-15,1 2 2 0,-4 1 0 0,-3 2 0 16,-5 1 7-16,-4 1 2 0,-2 1 0 0,-4 0 0 15,-5 0-24-15,-4-2-5 0,-2 2-1 0,-7-1 0 16,1-1-13-16,-6 2 11 0,-4-3-11 0,-2 0 10 16,0 1-10-16,-7-4 0 0,-2 4 0 0,0-4 0 15,-3 1-14-15,-6-1-5 16,-4 4-1-16</inkml:trace>
  <inkml:trace contextRef="#ctx0" brushRef="#br0" timeOffset="23308.686">10304 15211 1850 0,'0'0'40'0,"0"0"9"0,0 0 2 0,0 0 1 0,0 0-41 0,0 0-11 0,0 5 0 0,3-2 0 15,3-1 0-15,6 1 0 0,0 0 0 0,6-3 0 16,3-3 0-16,6 0 0 0,2-2 0 0,1 3 0 16,9-4 8-16,-1-2 7 0,7 0 1 15,3 0 0-15,5 1 42 0,7-4 9 0,-1 0 1 0,7 1 1 16,5 2-13-16,1-3-2 0,5 3-1 0,3 0 0 15,1-2-18-15,2 2-4 0,9 0-1 0,-2 5 0 16,2-2-9-16,0 2-1 0,1-2-1 0,-1 2 0 16,0 3-10-16,-6-2-1 0,1-1-8 0,-1 3 12 15,-6-3-12-15,4 3 11 0,-4 0-11 0,-2 0 10 16,-7 3-10-16,-3-3 8 0,1 0-8 0,-10 0 8 16,-5 0 8-16,-6 0 0 0,-7-3 1 0,-5 3 0 15,-6-2 4-15,-3 2 1 0,-7 0 0 0</inkml:trace>
  <inkml:trace contextRef="#ctx0" brushRef="#br0" timeOffset="40777.039">6485 11454 1879 0,'0'0'41'0,"-6"0"9"0,6 0 2 0,-6-3 0 0,6 3-41 0,0 0-11 0,0 0 0 0,0 0 0 16,0 0 0-16,3 8 12 0,0-3-12 0,0 3 12 0,6 0-12 0,-3 0 0 16,3 3 0-16,3 2 0 15,0 0 0-15,0 0 0 0,0 1-9 0,3-1 9 0,0 0 0 0,2 0 0 16,4-2-8-16,0 2 8 0,6-2 0 0,0-3 0 15,-1 0 0-15,4-3 0 0,0 0 0 0,3-2 0 16,0-3 0-16,2 0 0 0,7 0 0 0,0 0 16 16,2 0-4-16,1 0 0 0,0 3 34 0,5-3 6 15,1-3 2-15,2-2 0 0,4 2-15 0,2-2-3 16,4 2-1-16,-1 0 0 0,1-2-22 0,2 0-4 16,1 0-1-16,-1-3 0 0,1 0-8 0,-1-3 8 15,-2-2-8-15,2 0 8 0,1-3-8 0,-1 2 8 16,-5-1-8-16,-1-1 8 0,-2 0-8 0,-4 0 0 0,1-3 0 15,-3 4 0-15,2-4 12 0,-2 3-4 0,-4-5 0 0,1 3 0 16,-3-4 35-16,-4 4 6 0,1-3 2 0,-3-1 0 16,-1-1-9-16,1-1-2 15,-6 0 0-15,0 0 0 0,-4-2-12 0,-2 2-2 0,3-5-1 0,-6 2 0 16,-3-2-8-16,-4 3-1 0,-2-3-1 0,0 2 0 16,-6-2-5-16,-3 0-1 0,0-3 0 0,-3 1 0 15,-3 1-9-15,-3 1 0 0,-3-2 0 0,0 2 0 16,0-1 8-16,-6 4 4 0,0-3 0 0,-2 2 0 15,2 1 6-15,-3-3 2 0,-3 0 0 0,3 2 0 16,-3-2-20-16,0 0 0 0,0 0 0 0,1 0 0 16,-4 0-9-16,-3-3 9 0,0 3-8 0,0 2 8 15,-3-2-8-15,-2 0 8 0,-4 3-8 0,-6-1 8 16,1 3 0-16,-4 3 0 0,-3-2 0 0,-2 4 0 0,-1 0 0 16,-6 4 0-16,4-4 0 0,-7 3 0 15,4 3 0-15,-1 2 0 0,-2 3 0 0,-1 1 8 0,3 1-8 0,-2-2 12 16,-1 3-4-16,1 2 0 15,2 3-8-15,-2 0 0 0,-1 0 0 0,1 3 0 0,-4-3-8 0,0 5-4 16,1 3 0-16,-1 5 0 0,-2 1 12 16,2 2 0-16,-2 2 0 0,-4 1 0 0,1 4 0 0,-4 4-10 15,4-1 10-15,-1 6 0 0,1 2 0 0,2 1-8 16,-2-1 8-16,0 6 0 0,2 5 0 0,0-3 0 16,4 1 0-16,-1-1 0 0,4 0 0 0,-1 3 0 15,4-2-8-15,2-1 8 0,6 3 0 0,4-3 0 16,2 3 11-16,9-2-11 0,1-4 17 0,5 4-3 0,3-1-1 0,6-2 0 15,3 2 1-15,3-2 0 0,6-1 0 0,3 1 0 16,6-3 1-16,3-3 0 0,9 1 0 0,6-6 0 16,9 0 3-16,8-3 1 0,7-4 0 0,8-4 0 15,10 1-8-15,2-3-2 0,10-3 0 0,2 0 0 16,9-2-9-16,4 4 0 0,2-1 0 0,9 2 0 31,3-3-204-31,9-3-40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14T08:51:26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1485 16575 0 0,'0'0'488'0'0,"0"0"-12"0"0,0 0-194 0 0,0 0 314 0 0,0 0 166 0 0,0 0 36 0 0,2-8 578 0 0,86-97 2250 0 0,-68 85-3306 0 0,135-127 936 0 0,237-240-692 0 0,-167 176-564 0 0,61-47 240 0 0,-9 7 11 0 0,-263 238-265 0 0,1 1 1 0 0,0 0 0 0 0,1 1-1 0 0,0 1 1 0 0,0 0 0 0 0,1 1-1 0 0,0 1 1 0 0,7-2 13 0 0,-6 14-1113 0 0,-7 1-2516 0 0,-4-5 2051 0 0</inkml:trace>
  <inkml:trace contextRef="#ctx0" brushRef="#br0" timeOffset="469.014">410 26 13096 0 0,'-13'-22'2837'0'0,"13"21"-1633"0"0,0 1-28 0 0,-4-3 406 0 0,4 5 2512 0 0,44 91-3692 0 0,78 136-402 0 0,109 140 0 0 0,-180-287 0 0 0,78 102 0 0 0,-94-143-124 0 0,3-1-1 0 0,1-2 1 0 0,1-2-1 0 0,3-1 0 0 0,0-2 1 0 0,3-3-1 0 0,13 7 125 0 0,39 11-1996 0 0,-68-37 1040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16T13:49:30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3294 10808 2508 0,'18'3'105'0,"6"0"-84"15,3-3-7-15,9 0-2 0,-7-3 0 0,10 0 0 16,6-2-54-16,-4-6-11 15,7 1-3-15,3-1 0 0,8-5 9 0,-2 3 2 16,5-3 0-16,4 3 0 0,2-3 35 0,4 0 10 0,-4-2 0 0,4 2 0 16,5 0 0-16,0 0 0 0,4 3 8 0,2 0-8 0,0-1 24 0,10 1 0 15,-7-5 0-15,12 4 0 0,3 1-16 0,4-3-8 16,5 3 0-16,0 0 8 0,3-3-8 16,3 3-9-16,3-3 9 0,0 3-13 0,3-3 36 0,0 3 7 15,0 2 2-15,3-2 0 0,0 0-32 0,-3 2 0 16,3-2 0-16,0-3 0 0,0-3-8 0,0 3-5 15,0 1-1-15,-3-1 0 0,-2 0 23 0,-4 0 5 16,0 3 1-16,-3-1 0 0,0 1-15 0,-3 3-15 16,-3 2 3-16,0 0 1 0,-2 2 27 0,-4 4 4 15,-3 2 2-15,-3 0 0 0,-8 0 0 0,-7 2 0 0,-6 1 0 0,-2 0 0 16,-10-1-10-16,-2 1-1 0,-4 2-1 0,-8-5 0 16,-6 3-2-16,-7 0 0 0,-5-1 0 0,-3-2 0 15,-9 3 14-15,0 0 2 0,-9-1 1 0,-3 1 0 16,-3 2 15-16,-6 3 4 0,-3-3 0 0,-6 3 0 15,-6-2-12-15,-9 4-3 0,-6-2 0 0,-8 5 0 16,-4 1-18-16,-9 1-11 0,-2-1 12 0,-7 2-12 16,-8-3 0-16,-6 3 0 0,-7 2 0 0,-5 1 0 15,-3-3 0-15,-7-1 10 0,-2 1-2 0,-3 0 0 16,-3 0-8-16,-6 0 0 0,0 0 0 0,-3 0 0 16,-7 2 0-16,1 1 0 0,3-3 0 0,0 2 8 15,0 1 24-15,3-3 4 0,0 2 0 0,6-2 1 16,0 0 2-16,-3 0 0 0,3-3 0 0,-1 0 0 15,4 0-25-15,0-2-5 0,3 0-1 0,0-3 0 0,3-3-8 16,-1 0 0-16,-2-2 0 0,3-1 8 0,0 1-8 16,0 0 0-16,-1-3 0 0,7 0 0 0,3 2 0 0,3 1 0 15,-1 0 8-15,7-1-8 16,0 1 0-16,5 2 8 0,4 0-8 0,2 3 8 16,-2 0 1-16,5 0 0 0,4 3 0 0,-3-1 0 15,5 1-9-15,-2 0 0 0,5-1 0 0,0 1 0 16,1-3 0-16,5 0 0 0,-5-3 0 0,8-2 0 15,-2-3-39-15,5-8-9 0,-6 0-3 0</inkml:trace>
  <inkml:trace contextRef="#ctx0" brushRef="#br0" timeOffset="650.036">1327 5162 2214 0,'0'13'46'0,"6"6"11"0,3 5-45 0,3 5-12 0,3 8 0 0,5 5 0 15,1 11 0-15,3 3-14 0,3 7 3 0,3 6 1 16,-4 8 10-16,-2 2-13 0,3 6 5 15,0 10 8-15,-6 5-14 0,-3 9 5 0,2 7 1 0,-5 9 0 16,-3 10 8-16,-3 10 0 0,-3 9 0 0,3 4 0 16,0 4 0-16,0-1 0 0,0 6 8 0,0-6-8 15,9-2 0-15,-4-6 0 0,4-7 0 0,6-3 0 16,-3-6 0-16,0-4 0 0,3-4 0 0,-1-7 0 16,1-3 12-16,-9-8-3 0,6-5 0 0,-3-3 0 15,0-8 18-15,-6-5 3 0,5-2 1 0,-5-9 0 16,-3 1 4-16,3-9 1 0,0-2 0 0,-3-8 0 15,3-3-27-15,-3-5-9 0,-3-3 0 0</inkml:trace>
  <inkml:trace contextRef="#ctx0" brushRef="#br0" timeOffset="1650.085">1235 5170 1850 0,'3'-5'78'0,"3"-1"-62"15,6 1 3-15,-1-3 1 0,10 0 0 0,-3 3 0 16,9 2-20-16,3 1 0 0,8-1-11 0,1 0 11 16,12 3-12-16,-1-2 12 0,10 2-12 0,-1-3 12 15,13 3 0-15,8 0 0 0,1 0 0 0,8-5 0 16,6 2 0-16,6 0 0 0,3-2 0 0,7-3 0 16,5 3 0-16,6 0 0 0,6 2 8 0,0-5-8 15,9-3 11-15,5 1-11 0,1-6 12 0,9 0-12 16,6 0 11-16,3-2-11 0,2-1 10 0,4-2-10 15,0 3 9-15,-1-4-9 0,1 1 8 0,6 0-8 16,2 0 10-16,4 0-10 0,3 2 12 0,2-2-12 16,-5 3 10-16,-1-1-10 0,1 0 8 0,-1 4-8 15,-5 1 10-15,0-2-10 0,-4 3 12 0,-2 0-12 16,-3 0 8-16,-3 2-8 0,-4-2 0 0,-2 0 0 0,-9 2 8 0,-3-2-8 16,-3 2 0-16,-3-2 0 0,-6 3 8 0,-6-4-8 15,-3 4 0-15,-9-3 0 0,-9 5 0 0,-6-3 0 16,-9 3 8-16,-5 3-8 0,-13-1 22 0,-8 4 1 0,-4-1 0 0,-5 3 0 15,-9 3 1-15,-4 2 1 0,-2 3 0 16,-6 0 0-16,-7 0-6 0,-2 5-2 0,-3 3 0 0,-3 0 0 16,0 5 5-16,-3 0 1 0,0 3 0 15,-1 3 0-15,-2 2-23 0,0 5-8 0,3 3 0 0,-3 3 0 16,0 5 8 0,0 2 0-16,0 6-9 0,0 3 9 0,-3 10 0 0,0 8 0 0,-4 3-9 0,-2 10 9 15,-3 11 0-15,0 5 0 0,-6 11-8 0,4 0 8 16,-4 5 0-16,-3 2 0 0,3 1 0 0,0 3 0 15,3 2 8-15,3 0 0 0,-3 0-8 0,6 2 12 16,0-2-12-16,3 3 11 0,3-3-11 0,0 0 10 16,2-5 2-16,1-3 0 0,3-3 0 0,3-5 0 15,0-8 2-15,0-2 1 0,3-6 0 0,2-5 0 16,1-3-6-16,0-7-1 0,0-3 0 0,0-6 0 0,3 0-8 0,-1-4 0 16,1-1 0-16,-3-5 0 15,-3-3 0-15,0 0 0 0,-1-2 8 0,-2-1-8 0,-3 1 24 0,-3-1 4 16,0 1 0-16,-3-1 0 15,-3-2 17-15,0-2 4 0,0-1 1 0,-6-3 0 16,0 1-24-16,0-3-5 0,-3 0-1 0,0 0 0 16,-6-5-11-16,3-1-9 0,-3-4 12 0,0-1-12 0,0-2 0 0,-6 0 0 15,0-6 0-15,0 1-9 16,-2-1 9-16,-1-2 8 0,-3 0-8 0,3 2 11 0,-3-5 6 0,0 0 2 0,1-7 0 0,2 2 0 31,0-3-9-31,3 3-2 0,-3-3 0 0,3 0 0 0,0-5 20 0,0 3 3 0,1-3 1 16,-1 2 0-1,0-2-23-15,0 0-9 0,3 0 8 0,-9 0-8 0,0 2 0 0,-5-2-14 0,-7 0 2 0</inkml:trace>
  <inkml:trace contextRef="#ctx0" brushRef="#br0" timeOffset="31129.832">9084 13965 2101 0,'-6'-11'88'0,"0"3"-70"16,6 3 0-16,0 5 0 0,3-5 0 0,3 5 0 0,3 0-29 0,3 0-5 0,3 2-2 15,0 4 0-15,5-1 6 16,1 5 2-16,3 1 0 0,6 2 0 0,0 0 10 0,5 1 0 0,4-1 0 0,6 3 0 16,2 2 0-1,4 1 0-15,5-1 0 0,4 1 0 0,5-3 19 0,4 2-1 0,2-2 0 16,7-3 0-16,2 1-18 0,6-4 0 16,4 1 0-16,5-3 0 0,0 0 0 0,3 0 13 0,4 0-2 15,2-1-1-15,0 4 10 0,0 0 1 16,3-1 1-16,6 3 0 0,1-2-6 0,5 0-2 0,3-1 0 0,0 1 0 15,0 2-2-15,0-2 0 0,3 2 0 0,0-5 0 16,-6 2-12-16,0-4 9 0,0-4-9 0,-3 1 8 16,0 0-8-16,0-3 0 0,0-3 0 0,3 3 8 15,0-3-8-15,0 1 10 0,1-4-10 0,2 4 10 16,0-4-2-16,0 4 0 0,0-1 0 16,-3 0 0-16,-3 3 0 0,-6 3-8 0,0-3 12 0,-6 5-4 15,-2-2 0-15,-7 2 0 0,-3 3 0 16,-3 0 0-16,-8-2 16 0,-4 1 2 0,-5 1 1 0,-4 0 0 15,-6 3-3-15,-2-3-1 0,-6 2 0 0,-4-2 0 16,1 0-6-16,-10-2-1 0,4-1 0 0,-9 0 0 16,0 0-16-16,-4-2 0 0,-5 2 0 0,-3-2 0 15,-6-3 0-15,0 3 8 0,-6-1-8 0,-4-2 0 0,-2 0 12 16,-6 0-4-16,0 0 0 0,0 0-8 0,-11-5 20 16,-4 2-4-16,-3-2 0 0,-6 2 0 15,-6-2-8-15,-6 5-8 0,1-2 12 0,-7-1-12 16,-3 3 0-16,-8-3 0 0,-4-2 0 0,-2 2 0 15,-7-2-19-15,-2 0 3 0,-7-1 0 0,1 1 0 0,-9 2 5 16,-4-2 2-16,1 3 0 0,-3-1 0 0,-4 0 9 0,1 1 0 0,0-1 0 0,-3-2-8 16,-1-1 8-16,-2 1 0 0,3-3 0 0,-6 0 0 15,0 0 0-15,-1-2 0 0,-2-1 0 0,0-2 0 16,0 2 0-16,0-2 0 0,-4 0 0 0,1-3 8 16,0 3-8-16,-3 0 0 0,0-3 0 0,-3 2 0 15,3 1 0-15,-1 0 0 0,-2-3 8 0,0 3-8 16,3 0 0-16,-3-1 0 0,3-1 0 0,0 1 0 15,3 1 0-15,2 0 8 16,4-3-8-16,0 3 0 0,6 2 10 0,-3 1-2 0,2-1-8 0,4 0 12 16,3 1-12-16,-4 2 0 0,4-3 0 0,3 3-10 15,2-5 10-15,4 3 0 0,0-4 0 16,5 4 0-16,1-4-8 0,5 4 0 0,-2-3 0 0,6 2 0 0,5 1 8 0,0 2 14 16,7 0-3-16,-1 0-1 15,10 2-10-15,-1-2 0 0,3 3 0 0,4 0 0 16,2 2-11-16,6 1-1 0,3-1 0 0,4 0 0 15,-1 3-116-15,6 0-24 0,3 3-5 0</inkml:trace>
  <inkml:trace contextRef="#ctx0" brushRef="#br0" timeOffset="56280.475">12918 5054 1340 0,'-3'-3'38'0,"-3"-2"8"0,0 2-37 0,3 0-9 15,-3 1 0-15,0 4 0 16,-3 1 79-16,0 5 13 0,-3 0 4 0,0 5 0 0,-3 3-22 16,3 2-4-16,-2 4-1 0,-1 4 0 0,3-5-40 0,0 0-8 15,0 1-1-15,3 1-1 0,3-4-11 16,3-1-8-16,3 1 12 0,3-1-12 0,0-4 0 0,6-4 0 15,0 1 0-15,0-6 0 0,3-2 0 0,3-6 10 16,-3 1-10-16,2-6 12 0,1 0 6 0,-3-3 2 0,3-5 0 0,-3 0 0 16,0 0 1-1,-3-2 1-15,0-3 0 0,0 2 0 0,-3 1-22 0,0-1 0 0,0 1 0 0,-3-1 0 16,3 3 25-16,-3 3 1 0,-1-5 0 16,1 7 0-16,0 3-2 0,3-3 0 0,0 3 0 0,3 1 0 15,-3 4 0-15,-3-8-1 0,3 6 0 0,0 2 0 16,0-2 0-16,-3 2 0 0,-3 3 0 0,6 0 0 15,0 3-23-15,-3 2 0 0,0 3 0 0,0 3 0 16,-3 5 11-16,0 2-3 0,-3 6 0 0,0 3 0 16,0-1-8-16,-3 3 12 0,3-5-12 0,0 2 12 15,0 1-12-15,0-1 0 0,3-7 9 0,0 2-9 16,0-5 0-16,3-3 0 0,3-2 0 0,0-3 0 16,0-3 0-16,0-2-8 0,3-3 8 0,-3-3 0 15,3-2 0-15,-3-3 0 0,3 0 0 0,-1-5 0 16,1 2 0-16,3-5 9 0,3-2-9 0,-3 4 0 15,0-7 11-15,0 5-11 0,3-5 10 0,-3 3-10 16,-3 2 0-16,3-3 0 0,-4 3 0 0,-2 6 0 16,0-3 8-16,0 2-8 0,0 0 11 0,0 6-11 0,0-3 0 0,0 0 0 15,0 6 0-15,0-1 0 0,0 0 10 0,-6 3-10 16,3 6 8-16,3-1-8 0,-3 0 0 0,3 6 0 0,-3-1 0 0,0 1 0 16,0 2 15-16,0 0-3 15,0 1 0-15,0-1 0 0,0-3-12 0,0 4 0 0,3-4 0 0,-3 1 0 16,0-1 19-16,3-2 1 0,-3-2 0 15,2-1 0-15,1-2-20 0,0-1 0 0,0-2 0 0,0-2 0 16,3-1 0-16,3-2 0 16,-3-1 0-16,0-4 0 0,3-1 0 0,0-2-9 0,0 0 1 0,0-1 0 15,-3-1 8-15,-1 1 0 0,-2 1 0 0,3-8 0 16,-3 8 0-16,-3-3 8 0,3 3-8 16,-3 5 8-16,0 0 1 0,3 2 1 0,-3 4 0 0,-3 2 0 15,0 0 0-15,6-3 0 0,-3 0 0 0,-3 3 0 16,3 0-10-16,3 6 0 0,-3 2 0 0,3 2 8 15,0 1-8-15,0 2 0 0,0 3 0 0,0 0 0 16,3 0-8-16,0 0-4 0,0 2-1 0</inkml:trace>
  <inkml:trace contextRef="#ctx0" brushRef="#br0" timeOffset="56647.475">13986 5051 2093 0,'-6'-5'44'0,"3"-1"9"16,-3 1-42-16,3 2-11 0,-3-5 0 0,1 3 0 15,-4 3 99-15,0-1 17 0,-3 3 4 0,0 0 1 16,0 3-41-16,-3 4-8 0,3 1-1 0,-3 6-1 16,0-1-40-16,1 0-8 0,-1 6-2 0,3-4 0 0,0 4-12 15,0 2-8-15,6-2 10 0,0 2-10 0,3-5 0 0,3 0 0 16,0-3 0-16,6-5 0 0,0 0 0 15,3-3 0-15,0 0 0 0,3-5 0 0,3 0 0 0,-4-8 0 16,4 0 0-16,0 0 9 0,3-5-9 16,-3-3 0-16,3 3 0 0,0-8 0 0,-3 5 0 0,-3-2 0 15,-1-1 0-15,-2 1 0 0,-3 2 8 16,-3 2-8-16,0 4 0 0,0 2 8 0,-3 0-8 0,-3 3 0 0,0-1 9 0,3 6-9 16,0 0 0-16,-3 6 9 15,-3-1-9-15,0 6 0 0,3-1 0 0,0 9 0 0,3-3 0 0,0 5 0 16,3 0 0-16,0 0 0 15,3 0 0-15,0 0 0 0,0-2-130 0,3-3-20 16,0 2-4-16,0-7-1 0,3-3-105 0,-3 0-20 0</inkml:trace>
  <inkml:trace contextRef="#ctx0" brushRef="#br0" timeOffset="56947.474">14183 5128 1507 0,'6'-27'31'0,"-3"19"9"0,-3 0-32 0,0 3-8 15,0 5 0-15,0 0 0 16,0 0 144-16,0 0 27 0,0 0 5 0,-3 5 2 15,0 6-82-15,3-1-16 0,0 6-3 0,-3 0-1 16,3 0-45-16,0 0-10 0,3 5-1 0,-3-8-1 16,3 3-1-16,0-3 0 0,0-2 0 0,3 2 0 15,0-7-18-15,0-1 8 0,-1 0-8 0,1-2 0 16,3-6 0-16,-3 1 0 0,3-6 0 0,-3 2 0 0,0-7 23 0,0 0-3 16,0-6 0-16,0 1 0 15,-3-3-6-15,0 2-2 0,0-7 0 0,-3 2 0 16,0 0 16-16,-3-2 4 0,3-4 0 0,-3 7 0 0,0 1-32 0,3 1 0 15,-3 3 0-15,3 2 0 16,0 3 0-16,0 2 0 0,3 3 0 0,3 3 0 0,-3 5 0 0,3 0 0 0,0 5 0 16,3-2 0-16,-3 7 0 0,3-2 0 0,0 3 0 15,0 5 0 1,2-3-20-16,1 3-9 0,0 2-3 0,0 1-1144 0</inkml:trace>
  <inkml:trace contextRef="#ctx0" brushRef="#br0" timeOffset="57397.44">14594 4982 1675 0,'0'0'35'0,"0"0"8"15,0 0-35-15,0 0-8 0,0 8 0 0,0-3 0 0,0 3 74 16,0 3 13-16,2-3 2 0,-2 2 1 0,0-2-21 0,3 3-4 0,-3-3-1 0,0 2 0 16,3 1-19-1,-3 0-4-15,0-1-1 0,0 6 0 0,0-11-32 0,3 6-8 0,-3-3 0 0,0 0 0 16,0-3 0-16,0-2 0 0,0-3 0 0,0 0 0 15,0 0 0-15,0 0-11 0,0 0 3 0,0 0 0 32,0 0-157-32,0 0-31 0,0 0-7 0</inkml:trace>
  <inkml:trace contextRef="#ctx0" brushRef="#br0" timeOffset="57802.432">14626 5032 1634 0,'0'0'36'0,"0"0"7"0,0 0 1 0,0 0 3 0,6-2-38 0,-6 2-9 0,6 2 0 0,0 1 0 0,-3 2 101 0,3 6 19 0,0-3 3 16,-3 5 1-16,0 3-15 0,0 2-2 16,0-2-1-16,-3 0 0 0,3 0-44 0,-3-3-9 0,0 3-1 15,-3 0-1 1,3 0-25-16,0 0-5 0,0 0-1 0,0 0 0 0,0-3-9 0,0-3-3 0,0-2 0 0,0-8 0 31,0 0-8-31,0 0 10 0,0 0-10 0,3-5 10 0,0 0 7 0,0-8 2 0,0-1 0 16,-3-4 0-16,3-6-6 0,-3 0-1 15,3-5 0-15,-6 0 0 0,3-3-12 16,-3 0 11-16,0 1-11 0,0 2 10 0,-3-1-10 0,3 1 0 16,0 3 9-16,-3 5-9 0,3 5 0 0,0 3 0 0,0 2 0 0,0 6 0 15,3-1 14-15,-3 4-2 0,3 2 0 0,0 0 0 16,0 0-25-16,9 8-6 0,-3 8-1 0,3-8 0 15,-3 5 20-15,3 3-8 0,3-3 8 0,0 3 0 16,0 0 0-16,2 0-8 0,1-1 8 0,0 1 0 16,0-2 0-16,3-4 0 0,0-2 0 0,-3 0 0 15,3 0-109 1,-4-8-22-16,4 0-4 0</inkml:trace>
  <inkml:trace contextRef="#ctx0" brushRef="#br0" timeOffset="58029.457">14957 4932 1887 0,'-6'8'39'0,"0"0"10"16,3 2-39-16,3-2-10 0,0 5 0 0,-3-2 0 15,3 2 71-15,0 3 12 0,-3-3 2 0,3 6 1 16,-3-3-22-16,3 2-4 0,0 1 0 0,0-1-1 16,0-4-35-16,0 4-6 0,0-7-2 0,0-1 0 15,3-2 13-15,-3 0 3 0,0-8 0 0,0 0 0 16,0 0-32-16,0 0 0 0,3-8 0 0,0 0 0 15,-3-5-30-15,0-5-12 0,3-1-2 0,-3-5-1 16,-3 3-175-16,3-8-34 0</inkml:trace>
  <inkml:trace contextRef="#ctx0" brushRef="#br0" timeOffset="58132.46">14939 4752 1364 0,'0'0'28'0,"0"11"7"0,3-9-35 0,0 6 0 15,3 0 0-15,0 3 0 0,0-1 32 16,0 1 0-16,2-1 0 0</inkml:trace>
  <inkml:trace contextRef="#ctx0" brushRef="#br0" timeOffset="58499.239">15308 5040 2017 0,'-3'-13'42'0,"3"8"10"15,0-3-42-15,0 0-10 0,3 0 0 0,-3-3 0 16,3 3 47-16,-3-2 7 0,0-1 2 0,-3 3 0 16,0 0 12-16,0 6 4 0,0-4 0 0,-6 4 0 15,3 2-7-15,-3 2-1 0,0 4 0 0,0-1 0 16,-3 6-25-16,0 2-6 0,1 0-1 0,-1 3 0 16,3 3-19-16,-3-4-4 0,3 4-1 0,0-1 0 15,6-2-8-15,0 3 0 0,0-1 0 0,3-2 0 16,3 0 0-16,0-11 0 0,0 3 0 0,3 0 0 15,3-5 0-15,0 0 0 0,0-6 0 0,3 0 0 16,0-5 0-16,-1-2 0 0,1-3 0 0,0-1 0 16,-3 1 0-16,3-5 0 0,-3 2 0 0,0-3 0 0,-3 6 0 0,0-6 8 0,-3 6-8 15,-3 3 8-15,0-1-8 0,0 6 0 0,-3-1 0 16,3 6 0-16,0 0 8 0,0 0 0 0,-3 6 0 16,0 2 0-16,0 5-8 0,3-3-11 0,0 6 3 0,0 0 0 15,3 0 8-15,0 0-8 0,0 0 8 0,3 0-8 16,3-6-186-16,0 4-37 15,0-4-7-15,2-2-742 0</inkml:trace>
  <inkml:trace contextRef="#ctx0" brushRef="#br0" timeOffset="59031.259">15635 4966 1579 0,'6'-24'32'0,"-3"22"10"0,-3-9-34 0,-3 3-8 0,3 3 0 0,-3 0 0 15,-3-1 172-15,0 1 33 0,0 2 7 0,0 1 0 16,-2-1-80-16,2 3-16 0,-3 0-3 0,3 0-1 15,-3 5-64-15,3 1-14 0,3 2-2 0,-3 0-1 16,3 0-3-16,-3 5 0 0,3-5 0 0,0 5 0 0,0-2-42 0,3 2-9 16,0 0-1-16,3 3-1 15,0-6 40-15,0-2 8 0,3 0 1 0,0 3 1 16,0-8-25-16,0 2 0 0,3 0 0 0,-3-2 0 16,3-3 0-16,0 0 0 0,-1-3 0 0,1 0 0 15,0-2 0-15,-3 3 0 0,0-6 0 0,0 0 0 16,0-3 0-16,0 1 0 0,0-4 0 0,-3 1 0 0,0 0 0 15,-3-3-16-15,3 0 3 0,0 3 0 0,-3 0 13 0,3 5 10 16,-3-8-2-16,0 8 0 0,0 3-8 0,0-1 10 16,0 4-10-16,0 2 10 0,0 0-10 0,0 0 0 0,0 0 0 0,0 0 0 15,0 0 53 1,0 0 9-16,6 0 2 0,-3 5 0 0,3 3-64 0,-3 0 0 0,0 2-14 0,0 4 2 16,-3 1 12-16,3 4 14 0,-3 5-3 0,0 0-1 15,-3-1-10-15,3 4 0 0,0 2 0 0,0 0 0 16,0 0 0-16,-3 3 0 15,3 0 0-15,0 2 0 0,-3-2 22 0,3 0-1 0,0 2 0 0,-3-2 0 16,3 0-21-16,0-3 0 0,0-3 0 0,0 3 0 16,0-5 0-16,0-3 0 0,0 0-11 0,0 0 11 15,0-5-18-15,0 0 2 0,-3-3 1 0,0-2 0 16,0 2 15-16,0-5 0 0,0 0 0 0,-3 0 0 16,0-3 0-16,0 1 0 0,-3-1 0 0,0-2 0 15,0-3 21-15,-3 0 7 0,0 0 2 0,1-6 0 16,-1-2-48-16,0-2-10 0,0-3-1 0,0-6-1 15,3-5 30-15,-3 0 0 0,3-5 0 0,3-2 0 16,3-1-160-16,3 0-25 0,0-2-6 0</inkml:trace>
  <inkml:trace contextRef="#ctx0" brushRef="#br0" timeOffset="59397.618">15918 4842 2519 0,'3'5'106'16,"0"3"-85"-16,0-3 42 15,3 3 8-15,0-2 1 0,0-1 1 0,0 0-53 0,3-2-12 0,0 2-8 16,0-2 12-16,0-3 17 0,2 0 4 0,-2 0 1 0,3-3 0 16,0-2-11-16,0 0-3 0,0-3 0 0,-3-3 0 15,0 3-12-15,-3-5-8 0,0 2 8 0,-3 1-8 16,0 2 40-16,0 0 4 0,-3 3 1 0,0-6 0 15,-3 6-9-15,-3 2-3 0,0 0 0 0,-3 1 0 16,0 2-7-16,-3 2-2 0,-3 4 0 0,0-1 0 16,0 6-12-16,-2-1-2 0,-1 1-1 0,3 7 0 15,-3-2-9-15,3 5 0 0,3-2 0 16,0 5-11-16,3-1 11 0,-3 1 0 0,3 0 0 0,1 0-8 16,5 2 8-16,0-2 0 0,3 3 8 15,3-1-8-15,0-7 20 0,3-1-1 0,2-7 0 0,1 2 0 16,3 0-19-16,0-10 0 0,3 2 0 0,0-2 0 15,0-3-150-15,0-6-34 0,0 4-6 16</inkml:trace>
  <inkml:trace contextRef="#ctx0" brushRef="#br0" timeOffset="59933.793">13385 6289 2026 0,'0'0'44'0,"0"0"10"0,0 0 2 0,0 0 1 0,-6-2-45 0,0 2-12 0,0 2 0 0,0-2 0 0,-3 5 79 16,3 1 13-16,-3 4 4 0,0 1 0 0,4 2-26 15,-1 3-5-15,0 3-1 0,0-1 0 0,0 1-9 0,3-1-3 16,0 1 0-16,3-1 0 16,3 1-38-16,0-3-14 0,0 2 9 0,3-2-9 0,0 0 12 0,3 0-4 15,-4 0 0-15,4-1 0 16,0-1-8-16,-3-4 8 0,3 1-8 0,-3-1 8 16,-3 1 16-16,3-3 4 0,-3-3 0 0,-3 3 0 15,0-3-8-15,0 1-2 0,-6 2 0 0,0-3 0 16,-3 0 22-16,-3 1 5 0,0-1 1 0,-2-3 0 15,-4 1-30-15,-3 0-7 0,3-1-1 0,-3-2 0 16,0 0-8-16,3-2 0 0,1-1 0 0,-1-2 0 16,3 0-88-16,3-3-19 0,6-3-4 0</inkml:trace>
  <inkml:trace contextRef="#ctx0" brushRef="#br0" timeOffset="60102.687">13605 6289 2250 0,'0'0'49'0,"0"8"11"0,-6 3 1 0,3 5 3 0,0-1-52 0,0 1-12 0,0 3 0 0,0-1 0 16,0 1 78-16,-2-1 13 0,2-2 2 0,3 3 1 15,-3-1-44-15,3-2-9 0,0-3-1 0,3 3-1 16,-3-2-26-16,3-1-5 0,0 0 0 0,-1-5-8 16,1 0 0-16,-3-6 0 0,0-2 0 0,0 0-9 15,0 0-89-15,3-2-18 16,-3-6-3-16,0-3-619 0,0-2-124 0</inkml:trace>
  <inkml:trace contextRef="#ctx0" brushRef="#br0" timeOffset="60240.688">13686 5921 1900 0,'0'0'42'0,"0"0"9"0,0 0 1 0,0 0 1 0,0 0-42 0,6 3-11 16,-3 2 0-16,3 1 0 0,-3 4 67 0,0 3 11 15,-1 1 2-15,1 4 1 0,0 1-41 0,0 2-8 16,3 0-1-16,-3 0-699 15,0 0-139-15</inkml:trace>
  <inkml:trace contextRef="#ctx0" brushRef="#br0" timeOffset="60631.063">13849 6289 1566 0,'0'0'34'0,"0"0"7"0,-3 5 2 0,0 1 1 0,3-1-35 0,-3 6-9 0,3-3 0 0,0-1 0 16,0 4 85-16,0 0 15 0,0-1 4 0,0 3 0 16,0 1-8-16,3-4 0 0,-3 4-1 0,3-1 0 15,0-3-47-15,0 1-10 0,0-1-2 0,0 4 0 16,3-6-11-16,-3 0-2 0,3-3-1 0,0 0 0 16,3 0-2-16,-3-5-1 0,3 0 0 0,0-2 0 15,0-1 13-15,0-2 4 0,-3-6 0 0,0 3 0 16,0-2-8-16,3-6 0 0,-1 0-1 0,1 0 0 15,0 0-11-15,0 0-3 0,0 3 0 0,3-3 0 16,-3 0-1-16,0 6-1 0,0 2 0 0,-3 0 0 16,0 5-1-16,-6 3 0 0,0 0 0 0,0 0 0 15,6 0 0-15,0 3 0 0,-3 2 0 0,3 1 0 16,-3 1-2-16,0 4 0 0,0 0 0 0,0-1 0 16,0 3-8-16,2 1 0 0,-2-4 0 0,0 4 0 15,3-1 0-15,-3-3 0 0,0 4 0 0,0-1 0 16,3-3-45-16,-3-2-15 0,3 3-2 0</inkml:trace>
  <inkml:trace contextRef="#ctx0" brushRef="#br0" timeOffset="61136.605">14474 6244 2428 0,'-3'-10'102'15,"1"2"-82"-15,-1 0 84 0,-3 0 17 0,3 0 3 0,-6 5 1 16,3-2-46 0,0 2-10-16,-3 3-1 0,0 3-1 0,0 2-38 0,-3 3-7 0,0 0-2 0,0 5 0 15,3 3-20-15,-3 0 0 0,3 5 0 0,4-2 0 16,-1-1 0-16,3 3 0 0,0-2 0 16,0-1 0-16,6-2 0 0,0 0 0 0,0 3 0 0,3-9 0 15,2-2 0-15,1-2 0 0,3-1 0 0,0-3 0 16,0-4 0-16,0-1-15 0,0-2 3 0,0-3 0 15,0-3 3-15,0-2 1 0,0 0 0 0,-4-3 0 16,-2-2 8-16,0 2 0 0,0-3 0 0,-3 3 0 16,-3 0 0-16,0 3 11 0,0 0-3 0,-3 2 0 15,0 3-8-15,0 0 8 0,0 3-8 0,3 5 8 16,0 0 0-16,0 0 0 0,-6 5 0 0,3 3 0 16,1 0 20-16,2 6 3 0,0 1 1 0,2 4 0 15,1-1-32-15,0 4 0 0,3 1 0 0,0 1 0 16,0 3 0-16,0-3 0 0,-3 5 0 0,3-3 0 15,0 1 0-15,-3-1 0 0,3 0 0 0,0 1 0 16,-3-1 0-16,0 1 0 0,3-3 0 0,-3 2 0 16,0-5 0-16,0 3 0 0,0-3 0 0,-3-2 0 15,-3-1 0-15,3-2 0 0,-3-3 0 0,-3-2 0 0,0 0 13 16,-3-3 0-16,0-1 0 0,-3-1 0 16,-3-4 6-16,0-2 1 0,-2-2 0 0,-4-4 0 0,3-1-20 0,0-4 0 0,-6-2 0 0,3-6 0 31,4-2-57-31,-1-3-15 0,3-5-4 0,3-5 0 15,3-1-211-15,3-7-42 0</inkml:trace>
  <inkml:trace contextRef="#ctx0" brushRef="#br0" timeOffset="61364.698">14719 5638 2869 0,'0'32'120'15,"0"5"-96"1,0 0-9-16,0 3-3 0,3-1 0 0,-3 4 0 16,2-1 7-16,1 0 1 0,3 3 0 0,-3 0 0 15,3-5 9-15,0 0 3 0,0-3 0 0,0 3 0 16,3-6-32-16,-3-2 0 0,3-1 0 0,-3-1 0 16,0-7 0-16,0-4 0 0,0-3 0 0,-3 0 0 15,0-8-20-15,0 0-9 0,0-3-3 0,-3-5 0 16,0 0-96-16,3-5-19 0,-3-3-4 0</inkml:trace>
  <inkml:trace contextRef="#ctx0" brushRef="#br0" timeOffset="61798.733">14858 6199 2609 0,'0'0'74'0,"6"0"16"0,0 3-72 0,3 2-18 0,-3 0 0 16,0 1 0-16,3-4 55 0,0 4 7 0,3-1 2 0,-3-2 0 15,3-1-7-15,0 1-1 0,0 0 0 0,2-1 0 16,-2 1-36-16,0-1-7 0,-3-2-1 0,0 3-1 16,0-3 3-16,0-3 1 0,0 1 0 0,-3-1 0 15,3-5-6-15,-3 3-1 0,0-6 0 0,3 3 0 16,-3-5-8 0,3 3 0-16,-6-4 0 0,5 1 8 0,-5 3 0 0,3-4 0 0,-3 4 0 0,0-1 0 15,0-2-8-15,-3 5 0 0,0-3 0 0,-3 1 0 16,0 2 0-16,0 3 0 0,0-3 0 0,-3 5 0 15,0-2 0-15,1 2 0 0,5 3 0 0,-9-3 0 16,0 3 46-16,9 0 4 0,-9 3 1 0,0 0 0 16,0 2-15-16,0 0-4 0,-3 1 0 0,3 2 0 15,-3-1-32-15,3 4 0 0,0-3 0 0,3 3 0 16,-3 2 0-16,4 0 0 0,-1 3 0 0,0 0 0 16,3 2 0-16,3-2 0 0,-3 3 0 0,0-1 0 15,6-2 0-15,-3-3 0 0,3 1 0 0,3-1 0 16,-3 0 0-16,3 0 0 0,2 0 0 0,-2 1 0 15,3-4 0-15,3-2 0 0,-3 0 0 0,3-3 0 16,-3 1-19-16,3-4-10 0,-3-2-3 0,0 0 0 16,3-5-148-16,3 0-31 0,-4-3-5 0</inkml:trace>
  <inkml:trace contextRef="#ctx0" brushRef="#br0" timeOffset="62915.73">13891 3088 1162 0,'0'0'49'0,"0"0"-39"16,0 0 106-16,0 0 20 0,0 0 5 0,-3 10 1 16,3 1-21-16,0 5-4 0,-3 5-1 0,3 0 0 15,-3 8-28-15,0 6-5 0,0 2-2 0,0 8 0 16,0 2-30-16,6-2-7 0,0 5 0 0,0 3-1 15,3-5-27-15,0 0-6 0,3-3-1 0,-3-8 0 16,3 0-9-16,0-6 0 0,3 4 9 0,-3-3-9 16,0-3 0-16,-1-3-18 0,-2-5 3 0</inkml:trace>
  <inkml:trace contextRef="#ctx0" brushRef="#br0" timeOffset="63115.156">13653 3633 2055 0,'3'-8'43'0,"6"0"9"0,0 3-41 15,0-3-11-15,3 2 0 0,2-2 0 0,4 0 55 16,0 3 9-16,3-3 1 0,3 0 1 0,3 3-1 0,2-3 0 0,4 5 0 0,0-5 0 16,0 3-37-16,2 3-7 0,1-4-1 0,0 4-1 15,-3 2-91-15,-1-3-17 0</inkml:trace>
  <inkml:trace contextRef="#ctx0" brushRef="#br0" timeOffset="63665.16">11876 4887 2138 0,'15'-8'44'0,"3"-3"12"0,5-2-45 0,7 3-11 0,3 2 0 0,6-8 0 15,5 2 18-15,10-1 2 0,2-4 0 0,13 1 0 16,5-4 12-16,10-4 2 0,8 2 1 0,9 0 0 15,6-5-7-15,9 3 0 0,3-1-1 0,12 6 0 16,-12-5-14-16,9 2-2 0,12 3-1 0,21-6 0 16,-27 9-2-16,6-1-8 0,0 3 12 15,21 0-4-15,-27 1-8 0,-1 1 0 0,-2 4 0 0,15-9-11 16,-30 6 35-16,0 2 8 0,-8 1 0 0,5-1 1 16,-24 1-41-16,-6 2-9 0,-2 2-2 0,-4 1 0 15,-14 0 19-15,-7 5 0 0,-5 0 0 0,-4 3 0 16,-8-1 0-16,-6 1 0 0,-3-3 0 0,-4 0 0 15,-8 0 48-15,0 0 12 0,-3-3 4 0,-3 1 0 16,-3-1-103-16,-3 3-20 0,-6 0-4 0</inkml:trace>
  <inkml:trace contextRef="#ctx0" brushRef="#br0" timeOffset="66466.2">16454 3612 1687 0,'0'5'48'0,"0"8"10"15,0 8-46-15,3 8-12 0,0 8 0 0,0 8 0 16,3 14 44-16,0 7 8 0,0 13 0 0,3 11 1 16,0 0 14-16,-4 13 2 0,4 11 1 0,3 24 0 15,0-17-16-15,3 6-3 0,3 8-1 0,3 19 0 16,0-25-50-16,-1 1 0 0,7-3 0 0,3 16-9 15,-6-32 9-15,3-5 0 0,-4-6 0 0,7 4 0 16,-9-17-12-16,0-8 2 0,0-2 1 0,-3 0 0 16,-1-14 0-16,1-2 0 0,-3-5 0 0,0 2 0 15,-3-11-38-15,-3-2-7 0,0-2-2 0,0-6 0 16,0-3-6-16,0-5-2 0,-6-5 0 0,3-3 0 16,-3-2-10-16,-1-3-2 0,-2 7-1 0,0-15 0 0</inkml:trace>
  <inkml:trace contextRef="#ctx0" brushRef="#br0" timeOffset="70037.175">11590 3826 2169 0,'-15'24'45'0,"0"10"11"16,1 11-45-16,5 13-11 0,-3 0 0 0,6 19 0 15,6 11 20-15,0 7 3 0,3-3 0 0,9 22 0 16,2 0 21-16,4 5 4 0,6 11 0 0,12 23 1 0,-3-13-24 0,2 8-5 16,10 6 0-16,12 31-1 0,-7-34-7 0,4 5-2 0,2 0 0 0,10 29 0 15,-13-34-10-15,1-3 0 0,0 3 0 0,5 16 0 16,-14-35 33-16,-4-7 5 0,1-6 1 0,-12-29 0 16,-3-1-11-16,-1 4-3 0,-2 0 0 0,0-9 0 15,-3-2-25-15,0 0 0 0,0-2 0 0,2 23 0 16,-8-24 0-16,3-13 0 0,-3-7 0 0,0-6 0 15,0-8 0-15,-3-6 0 0,2-4 0 0,-2-6 0 16,0-3 21-16,0-2-1 0,-3-5 0 0,0-4 0 16,0-4-156-16,-3-3-31 15,-3-5-6-15,-3-3-2 0</inkml:trace>
  <inkml:trace contextRef="#ctx0" brushRef="#br0" timeOffset="75619.177">12933 1368 1686 0,'3'-34'35'0,"-3"23"9"0,-3-2-36 0,0-1-8 16,0 4 0-16,-3-3 0 0,-3 5 148 0,0 0 28 0,0 0 6 0,-3 0 1 15,0 3-82-15,0 5-16 0,-3 0-3 0,0 0-1 16,-2 0-11-16,-1 8-2 0,0-3-1 0,0 5 0 15,0 4-19-15,0 2-4 0,6 2-1 0,-3-2 0 16,4 5-43-16,2-2 0 0,3 2 0 0,0 3 0 16,3 2 0-16,0-2 0 0,3 5 0 0,3 0 8 15,3 0-22-15,3 0-5 0,3 0-1 0,-1 3 0 16,1-3 12-16,6 6 8 0,3-4-12 0,0 4 12 16,3-3 0-16,0-3-8 0,-1 0 8 15,4 0 0-15,0-5 0 0,-3-3 0 0,3 0 0 0,2-2 0 16,-5-1 0-16,0 1 0 0,-3-1 0 0,0-7 0 15,-1 2 0-15,-2 0 0 0,0-2 0 0,-6-1 0 16,3-2 11-16,-6 0-11 0,3-8 12 0,-6 3-12 0,3-3 16 16,-9 0-3-16,3 5-1 0,-3-5 0 0,0 0 8 0,3-5 0 15,0 2 1-15,0-2 0 16,0 2-5-16,-1-5 0 0,1-5-1 0,0 0 0 16,0 2-15-16,3-2 11 0,0 0-11 0,3 0 10 15,-3 2-10-15,0-2 0 0,3 0 0 0,0 2 0 16,0 3-70-16,0 0-16 0,3-5-3 0</inkml:trace>
  <inkml:trace contextRef="#ctx0" brushRef="#br0" timeOffset="76236.884">13799 1013 1840 0,'-9'-8'52'0,"3"8"12"0,-3-5-52 0,3 2-12 0,-3-2 0 0,0 5 0 0,0-2 68 0,-3 2 12 16,0-6 1-16,1 12 1 0,-1-4 6 0,0 3 2 16,-3 3 0-16,0 3 0 0,3 8-24 0,0-4-5 15,0 7-1-15,3 1 0 0,6 1-37 0,0 3-8 0,3 2-2 0,3 0 0 16,6-3-13-16,0 9 8 16,3-6-8-16,0 3 0 0,3 2 12 0,3-2-4 0,0 2-8 0,-1-2 12 15,-2 2 8-15,3-5 0 0,0 3 1 0,-3-3 0 16,0 0-1-16,0-5 0 0,3 3 0 0,-7-4 0 15,1-1-8-15,0-4-1 0,-6 3-1 0,3-2 0 16,-6-3 6-16,0-6 2 0,0 1 0 0,-3-3 0 16,-6 0 10-16,0 0 1 0,-6-6 1 0,-6 4 0 15,1-6-2-15,-7 0-1 0,0-6 0 0,-6 4 0 16,-3-6-27-16,-2 0 0 0,-1-5 0 0,-3 5 0 16,1 0-82-16,2-6-22 15,3 6-4-15,3 1 0 0,7-1-158 0,5 0-31 0,-15-11-7 0,18 9 0 16</inkml:trace>
  <inkml:trace contextRef="#ctx0" brushRef="#br0" timeOffset="76584.893">14067 1080 2440 0,'-6'7'54'0,"6"9"11"0,0 5 3 0,0 1 0 0,3 1-55 16,3 7-13-16,3 1 0 0,2 4 0 0,-2-6 0 0,3 3 0 0,0-6 0 0,3 6 0 15,-3-3 8-15,0-8 4 0,0 0 2 0,0-5 0 16,-3-8 10-16,0 0 1 0,2-3 1 0,1-5 0 16,0-5 30-16,3-3 5 15,-3-8 2-15,6-5 0 0,0-3-12 0,0-5-3 0,0-8 0 0,2-8 0 16,-2-3-20-16,3 1-5 0,-3-3-1 15,0-9 0-15,-3 6-11 0,3 3-3 0,-4-3 0 0,4 3 0 16,-3 5-8-16,-3 0 0 0,3 0 9 16,-3 11-9-16,0 2 0 0,0-5 0 0,0 0 0 0,-1 8 8 15,1-6-8-15,3 9 0 0,-3-1 0 0,3-2 0 16,0 5-32-16,-3 9-8 16,0-4-2-16</inkml:trace>
  <inkml:trace contextRef="#ctx0" brushRef="#br0" timeOffset="77401.65">16975 5072 2533 0,'-9'0'52'0,"3"0"14"0,6 0-53 0,0 0-13 0,0 0 0 0,0 0 0 16,3-5 55-16,3-1 8 0,6 4 1 0,0-3 1 15,5-6-17-15,7 0-4 0,0-4-1 0,9-4 0 16,3 0-32-16,2-2-11 0,7 3 0 0,0-9 9 15,-4 6-9-15,7 3 0 0,-3-9 0 0,-1 6 0 16,1 0-59-16,-4 2-17 0,1 3-3 0</inkml:trace>
  <inkml:trace contextRef="#ctx0" brushRef="#br0" timeOffset="77701.647">17665 4464 2682 0,'0'0'113'15,"6"0"-90"-15,3 0-2 0,0 0 0 16,3 0 0-16,0 0 0 16,6 2 13-16,3-2 2 0,-1 3 1 0,4-1 0 0,3 4-11 0,3 2-2 15,0 0-1-15,2 0 0 0,-2 5 7 0,0 0 2 16,0 3 0-16,-4 2 0 0,-2 1-16 0,-3-1-4 0,0 6 0 0,-9-5 0 15,0 5 0-15,-6 2 0 0,0 3 0 0,-6 0 0 16,-6 0 23-16,-3 0 4 0,-6 1 1 0,-6 1 0 16,-3-4-16-16,-3 2-4 0,1 0 0 0,-7-3 0 15,0-2-12-15,3-5-8 0,4-1 8 0,-1-2-973 16,0-3-195-16</inkml:trace>
  <inkml:trace contextRef="#ctx0" brushRef="#br0" timeOffset="81955.672">19017 2850 1925 0,'-9'-11'40'0,"9"11"10"0,0 0-40 16,0 0-10-16,0 0 0 0,0 0 0 0,0 0 52 16,-3 8 9-16,3 3 2 0,0 4 0 0,-3 7 44 0,0 1 9 0,0 12 1 0,0 2 1 15,0 8-36-15,0 8-7 0,0-3-2 0,-3 6 0 16,0 2-25-16,0 0-6 0,0 3-1 0,0 5 0 15,0-8-12-15,3-2-2 0,-3-1-1 0,3 1 0 16,3-9-17-16,0-4-9 0,0-1 10 0,0-5-10 16,3-5 11-16,0-3-11 0,0 0 12 0,0-10-12 15,-3-1 0-15,3-7 0 0,3-3 0 0,-3-3 0 16,-3-5-105-16,3-3-28 0,0-5-6 0</inkml:trace>
  <inkml:trace contextRef="#ctx0" brushRef="#br0" timeOffset="82123.246">18886 3598 2181 0,'0'0'48'0,"-3"-5"9"16,-3 0 3-16,3 2 2 0,3 3-50 0,0 0-12 0,0 0 0 0,0 0 0 0,3-3 45 0,3 3 7 16,0-5 0-16,6 3 1 0,2 2-10 0,1 0-3 15,6-6 0-15,3 4 0 0,3-4-28 0,6 1-12 16,-1 0 8-16,10-1-8 15,-6-2-57-15,2-5-17 0,43-11-3 0,-25 9-1 0</inkml:trace>
  <inkml:trace contextRef="#ctx0" brushRef="#br0" timeOffset="82452.266">19219 4083 2221 0,'0'0'63'0,"0"0"13"0,0 0-60 0,3 5-16 0,3-5 0 0,0 2 0 15,6-4 28-15,0-1 2 0,0-2 1 0,6-3 0 16,2-3 4-16,4-10 1 0,0 0 0 0,3-8 0 16,0-3 0-16,5-2 1 0,-2-6 0 0,-3-2 0 15,0 10-5-15,-4-5-2 0,-2 11 0 0,0 2 0 16,0 0 17-16,-6 11 3 0,-3-3 1 0,-3 5 0 0,0 1 5 15,-3 4 2-15,-3 4 0 0,-3 2 0 0,0 0-8 0,0 0-2 16,0 0 0-16,-6 2 0 16,3 9-26-16,-3 5-6 0,0 0 0 0,3 5-1 15,-6 5-15-15,3 1 0 0,0 4 8 0,0 12-8 16,3-3 0-16,-3 2-18 0,3 0 4 0</inkml:trace>
  <inkml:trace contextRef="#ctx0" brushRef="#br0" timeOffset="83053.299">21273 2765 1903 0,'-6'-11'40'0,"6"11"8"0,0 0-38 0,0 0-10 0,0 0 0 0,0 0 0 31,0 8 58-31,0 8 10 0,0-3 1 0,0 11 1 0,0 8 9 0,-3 2 1 0,0 6 1 0,3 8 0 16,-3-1-14-16,0 9-3 15,3 2-1-15,-3 3 0 0,3-3-21 0,0 3-4 0,0 0-1 0,0 2 0 32,0-4-28-32,-3-4-9 0,3 1 0 0,0-6 0 0,3-5 9 0,0 0-9 0,-3-8 0 0,3 0 9 31,0-8-37-31,-3-5-8 0,0-3-2 0,0-8-746 0,0-2-150 0</inkml:trace>
  <inkml:trace contextRef="#ctx0" brushRef="#br0" timeOffset="83260.468">21136 3522 1648 0,'-3'-3'36'0,"-3"-2"8"0,0-1 2 0,3 1 0 0,3 5-37 0,0 0-9 16,-3-3 0-16,3-4 0 0,0-4 92 0,0 6 17 16,6 2 3-16,0 0 1 0,0-5-45 0,3 3-10 15,3 0-2-15,0-3 0 0,3 0-32 0,0 5-6 16,5 3-2-16,7-5 0 0,0-3-16 0,0 5 10 15,5 1-10-15,1 2 8 16,3-6-52-16,0 1-12 0,-1 0-1 0</inkml:trace>
  <inkml:trace contextRef="#ctx0" brushRef="#br0" timeOffset="83696.141">21690 3731 1796 0,'0'0'40'0,"-6"0"8"0,6 0 1 0,0 0 1 0,0 0-40 0,0 0-10 0,6-6 0 0,6-2 0 16,-1-2 28-16,7-1 3 0,0 1 1 0,3 2 0 15,-3-6 16-15,0 4 3 0,0 5 1 0,-1-9 0 16,1 4 9-16,0-1 3 0,-3 3 0 0,3 0 0 15,-3 3-16-15,0 0-4 0,-3 2 0 0,-3 3 0 16,-1 0-16-16,1 0-3 0,-6 3-1 0,-3-3 0 16,3 5 23-16,-3 6 4 0,0-1 1 0,-6 1 0 0,0 5 0 0,-3-3 0 15,1 5 0-15,2-4 0 16,3 2-26-16,-3 5-5 0,0-5-1 0,-3 2 0 0,3 1-12 0,-3-4-8 16,0 4 8-16,0 5-8 0,0-3 11 0,3-2-3 15,0 2 0-15,0-5 0 0,0 2-8 0,3-5 0 16,0 3 0-16,0 0 0 0,3-3 0 0,0 1 0 15,0-4 0-15,0 3 0 0,0-5 0 0,0 3 0 16,3-6 0-16,0 3 0 16,0-3 0-16,3 3 0 0,0-5 0 0,0 0 0 15,3-3 0-15,3 0 0 0,0-3 0 0,0 0 0 0,0-2 0 0,3-3 0 16,-1 3 0-16,1-3 0 16,0 0-75-16,3-3-17 0,0 3-3 0,-6 0-1 0</inkml:trace>
  <inkml:trace contextRef="#ctx0" brushRef="#br0" timeOffset="85537.205">20210 2850 1782 0,'-9'-6'37'0,"3"-2"8"0,-3 3-36 0,4 2-9 0,2-2 0 0,3 5 0 32,-6 0 63-32,6 0 10 0,-9 5 3 0,3 3 0 0,0 6 16 0,0 9 4 0,0 6 1 0,0 9 0 15,0 12-13-15,-3 11-2 16,3 7-1-16,-3 14 0 0,0 11-22 0,3 10-5 0,0 8-1 0,3 6 0 16,0 5-25-16,3 7-4 0,3 3-2 0,0 6 0 15,6 0-9-15,0-17-1 0,3 9-1 0,3 15 0 16,-3-20 5-16,-3-3 0 0,3 2 1 0,0 11 0 15,-3-21-17-15,-1-1 8 0,-2 1-8 0,3 5 0 16,0-24 13-16,-3-2-4 0,3-3-1 0,0 0 0 16,0-13-8-16,0-3 0 0,0-3 0 0,0 3 0 0,0-10 26 15,0-3 0-15,-3-3 0 0,0 3 0 0,0-6-37 0,-4-2-7 16,1-5-2-16,0 2 0 16,0-5 28-16,-3-3 6 0,0-2 1 0,0 0 0 0,0-3 5 0,-3-5 2 15,0-1 0-15,0-4 0 16,-2-3-2-16,2-3 0 0,-3-3 0 0,0 1 0 0,0-6-10 0,3 0-2 15,0-2-8-15,0-6 12 0,3-5-12 16,0 0 0-16,0 0-9 0,0 0 9 16,-9-2-77-16,6-1-10 0,-3-5-1 0,0-3-1268 15</inkml:trace>
  <inkml:trace contextRef="#ctx0" brushRef="#br0" timeOffset="88356.745">19279 4596 1120 0,'-6'-3'23'0,"0"3"6"0,6 0-29 0,-3-5 0 0,0 0 0 0,3 5 0 16,-6-6 48-16,6 6 3 0,-3-2 1 0,0-4 0 15,3 6 12-15,-3-2 4 0,3 2 0 0,0 0 0 16,-3-3-5-16,3 3-1 0,0 0 0 0,0 0 0 16,-6 0-9-16,0 3-1 0,0-1-1 0,-3 4 0 15,0 2 6-15,0 2 2 0,-3 1 0 0,6-1 0 16,-3 6-10-16,1-3-1 0,-1 9-1 0,0-1 0 15,-3 0-19-15,0 5-3 0,0 4-1 0,-3 7 0 16,0 0 6-16,3 2 1 0,3 1 0 0,0 2 0 16,3-5-31-16,4 0 0 0,2 0 0 0,0-2 0 15,2-3 0-15,4-1-10 0,3-2 2 0,3-2 0 16,3-6 8-16,0-2 0 0,3 2 0 0,3-8 0 16,3-8 0-16,2-2 0 0,4-8 0 0,-3-1 0 15,0-10 8-15,-1-2 0 0,1-3 0 0,-3-3 0 16,-3 0 4-16,0-10 2 0,0 2 0 0,-4-2 0 15,-8-1-2-15,0-2-1 0,0-3 0 0,-9 3 0 16,0 0 3-16,-3 6 1 0,-6-6 0 0,0 7 0 16,-5 4 6-16,2 8 2 0,-3-1 0 0,0 8 0 15,-3 1 6-15,0 5 2 0,0 5 0 0,-3 5 0 0,1 0-9 16,2 3-2-16,-3 3 0 0,0 5 0 0,3-6-20 0,3 6 0 16,0 2 0-16,6 1 0 15,4 2-56-15,-1 0-12 0,6 1-2 0</inkml:trace>
  <inkml:trace contextRef="#ctx0" brushRef="#br0" timeOffset="92309.038">18725 6668 2021 0,'-18'10'42'0,"12"-5"10"0,6-5-42 0,0 0-10 15,0 0 0-15,0 0 0 0,0 0 63 0,0 0 10 0,0 0 3 16,6-5 0-16,3-5-24 0,3-1-4 0,3-5 0 0,3 0-1 16,3-2-15-16,2-1-2 0,4-2-1 0,0-5 0 15,-3 2-3-15,3-5-1 0,-7-3 0 0,7-5 0 16,-3-3 2-16,6-5 0 0,2-2 0 0,1-6 0 15,0 2-27-15,0 1 0 0,2 2-12 0,-11 11 12 16,3 0 0-16,0-2 0 0,-3 2 0 0,-1 2 12 0,-2 3 1 16,-3 3 1-16,-3 6 0 0,0-4 0 0,-3 6 10 15,-3 5 1-15,-3 3 1 0,0 5 0 16,-6 3 20-16,0 5 4 0,0 0 1 0,0 0 0 16,0 2-31-16,-3 6-7 0,0 3-1 0,0 5 0 0,0 2-4 0,0 6-8 15,0 2 11-15,3 6-11 16,-3 3 14-16,0 2-4 0,3 5-1 0,-3 3 0 0,3-3-1 0,-3 3-8 15,3 3 12-15,-3-1-4 0,3-2-8 0,0-2 0 0,0-1 0 0,0 0 0 16,3-4 8-16,3-7-8 0,-3-2 0 0,6 0 8 16,-3-7-109-16,6-4-23 0,-3-5-4 0</inkml:trace>
  <inkml:trace contextRef="#ctx0" brushRef="#br0" timeOffset="94156.367">21017 5075 1820 0,'-18'16'38'0,"12"-11"8"0,0 0-37 0,3 3-9 0,-3 0 0 0,0-3 0 15,3 3 76-15,-3-2 12 0,3-4 4 0,3-2 0 16,0 0 14-16,0 0 3 0,0 0 1 0,-6-2 0 16,3-6-50-16,0-3-11 0,6-5-1 0,0-5-1 15,3-5-29-15,6-4-6 0,0-4 0 0,3-6-1 16,6 1 2-16,6-6 1 0,-1-3 0 0,4 0 0 15,6-2-14-15,0 0 0 0,2-3-9 0,-2 5 9 16,-6 6 0-16,-3 5 0 0,-6 3 0 0,-1 4 0 16,-5 4 0-16,0 5 8 0,-6 2 1 0,0 3 0 15,0 3 12-15,-6 3 3 0,3 2 0 0,-6 2 0 0,0 6 10 16,0 0 2-16,0 0 1 0,0 0 0 0,-3 11-21 0,-3 2-4 16,3 6 0-16,-3-1-1 0,0 6-2 0,0 5 0 15,0 6 0-15,0-6 0 0,0 8-9 0,0 5 8 0,-3 3-8 16,3 5 8-16,0 1-8 0,0 2 0 0,1 2 9 0,5 14-9 15,0-11 0-15,8-5-15 0,1 0 3 0,0-21 0 16,0 2-248 0,6-7-48-16</inkml:trace>
  <inkml:trace contextRef="#ctx0" brushRef="#br0" timeOffset="97139.968">21002 5900 1896 0,'-6'-21'40'0,"3"16"8"0,0-3-39 0,0 0-9 0,0 3 0 0,0-1 0 15,0 4 104-15,-3-4 20 0,3 6 3 0,-6 0 1 16,0 6-19-16,1 2-3 0,-4 5-1 0,-3 5 0 16,-3 4-37-16,0 7-8 0,-3 5-2 0,-3 8 0 15,4 6-21-15,-1 5-4 0,0 5-1 0,3 3 0 16,6-5-11-16,3-1-2 0,0-5-1 0,9 6 0 16,6-6-18-16,3-2 0 0,9-1 0 0,3-2 0 15,6-10 0-15,-1-9 0 0,7-2-13 0,0-8 5 16,3-8-5-16,-1-3-1 0,1-7 0 0,3-9 0 15,-1-5 3-15,1-5 1 0,3-11 0 0,-12 6 0 16,-4-3 10-16,-2-1 0 0,-3-4 0 0,-3 0 0 16,-3-3 9-16,-6 0 4 0,0-6 1 0,-3-12 0 15,-9 2 4-15,-3 0 1 0,-3 3 0 0,-9-1 0 16,0 4-4-16,-6 7-1 0,-3 0 0 0,-5 6 0 16,5 10 5-16,-6 8 1 0,0 3 0 0,1 8 0 15,-1 5 8-15,0 5 1 0,0 3 1 0,-2 8 0 0,5 2-30 16,3 6 0-16,0 3 0 0,9-1 0 15,7 6-203-15,-1 2-46 0</inkml:trace>
  <inkml:trace contextRef="#ctx0" brushRef="#br0" timeOffset="108534.601">13671 9631 1789 0,'0'0'37'0,"0"0"9"0,0 0-37 0,0 0-9 0,0 0 0 0,0 0 0 16,-3 8 29-16,3 2 4 0,0 4 1 0,-3 1 0 16,3 4 5-16,-3 0 1 0,3-1 0 0,-3 1 0 15,3 2-22-15,-3-3-4 0,3 1-1 0,0-1 0 16,3-2-4-16,0-3-1 0,0-2 0 0,3-3 0 15,3-5-8-15,0-6 0 0,6-2 9 0,-4-6-9 16,4-2 33-16,0-3 3 0,0-3 0 0,3 1 0 0,-3-3 3 16,0-3 1-16,0 3 0 0,-1 0 0 0,-2-1-19 0,0 7-3 15,0-1-1-15,-3 2 0 0,0 4-2 0,0-1-1 0,-3 3 0 16,0 6 0-16,-3 2 12 0,-3 0 2 0,3 2 1 0,0 6 0 16,0 0-10-16,0 3-3 15,-3-1 0-15,3 1 0 0,0 0-4 0,0-1 0 0,0 1-1 0,3-1 0 16,3 1-11-16,-3-3 0 15,5 2 0-15,-2-2 0 0,0 0-9 0,3 0-1 0,-3 0 0 0,0-3 0 16,3 1 10-16,-3-6 11 16,3 0-3-16,-3 0 0 0,0-3-8 0,0 0-11 0,-3-2 3 0,2 0 0 15,-2 0 8-15,3-3 0 0,-3 0 0 0,0 0 0 16,0 2 0-16,-3-1 0 0,3 1 0 0,-3 1 0 16,0 2 0-16,0 1 0 0,-3 2 0 0,0 0 0 15,6-3 0-15,-6 3 0 0,3 3 0 0,3-1 0 16,3 4 0-16,-3-1 0 0,3 3 0 0,0 0 0 15,0 2 0-15,3 1-8 0,-1-1 8 0</inkml:trace>
  <inkml:trace contextRef="#ctx0" brushRef="#br0" timeOffset="109376.608">13995 10271 1128 0,'0'0'48'0,"-9"5"-39"16,3-2 150-16,0 2 29 16,0-2 7-16,0 2 1 0,4 1-56 0,-4-1-12 0,3 3-1 0,0-3-1 15,0 3-38-15,0 3-8 0,0-3-2 0,0 5 0 16,3 0-25-16,3 3-5 0,-3 0 0 0,3 2-1 16,3 1-14-16,3-1-2 0,-1 1-1 0,4-3 0 15,0 0-17-15,0-1-3 0,3-1-1 0,3-1 0 16,-3-2-9-16,0 2 10 0,0-3-10 0,-1 1 10 15,-2 2 1-15,3-2 0 0,0-1 0 0,-3 1 0 16,0-3 6-16,-3 0 2 0,3 0 0 0,-6-3 0 16,0 3-9-16,0-3-2 0,-3 3 0 0,-3-3 0 15,0 1 28-15,0-6 6 0,-3 2 1 0,-3 4 0 16,-3-1 4-16,-3 0 1 0,0 1 0 0,-3-1 0 16,-6 0-25-16,3-2-5 0,-5 2-1 0,-4-2 0 15,0-1-9-15,0 1-8 0,-3 0 9 0,1-1-9 16,-1 1-40-16,3-3-13 0,0 0-3 0</inkml:trace>
  <inkml:trace contextRef="#ctx0" brushRef="#br0" timeOffset="110048.6">13117 10343 1820 0,'0'0'76'0,"0"0"-60"15,0 0 87-15,0 0 17 0,0 0 4 16,6-3 1-16,0 0-23 0,3 1-5 0,3-4-1 0,0 4 0 15,9-6-27-15,-1 0-5 16,4 0-2-16,6-3 0 0,3 1-6 0,8-4 0 0,1 1-1 0,12-3 0 16,2 1-31-16,4-1-7 0,2 0-1 0,10-3 0 15,-4 3-8-15,4 0-8 0,-1 1 9 0,9 1-9 16,-8 1 0-16,-1 3 8 0,1-4-8 0,5 6 0 16,-5-2 0-16,-1 2 0 0,-3 3 0 0,-2-1 0 15,-4 1 0-15,-2 2 0 0,0 1 0 0,-1-1 0 16,-5-5-12-16,-1 0-9 0,-2 0-2 0,-1-5 0 15,-8 2-23-15,0-2-5 0,-4 0-1 0,1-3 0 16,-9 3-81-16,-3-3-17 0,-6 3-3 0</inkml:trace>
  <inkml:trace contextRef="#ctx0" brushRef="#br0" timeOffset="111177.511">12022 10406 1738 0,'-6'3'38'0,"0"2"8"0,0-2 2 0,-3 2 1 0,3-2-39 0,0-1-10 16,6-2 0-16,0 0 0 0,0 0 88 0,0 0 16 0,0 0 4 0,3-8 0 15,0-2-36-15,3-6-6 0,3-3-2 0,3-4 0 16,6-1-34-16,0-3-7 0,-1 1-2 0,7-3 0 16,0 0-5-16,-3 5-2 0,0-3 0 0,0 1 0 15,-1-1-14-15,4-2-13 0,0 0 2 16,-3 3 1-16,-3-3 10 0,5-6 0 0,1 3 0 0,-6 6 0 16,-3 2 0-16,-6 8 9 0,0 3-9 0,-3 3 10 15,-3 2 12-15,0 5 2 0,-3-2 1 0,-3 5 0 16,0 2 23-16,-3 6 4 0,-3 3 0 15,0 2 1-15,0 3-18 0,3 5-4 0,-3 3-1 0,0 2 0 16,3 1-30-16,0 5 8 0,0 2-8 0,3 0 0 16,3 1-16-16,0-1-5 0,0 1-2 0</inkml:trace>
  <inkml:trace contextRef="#ctx0" brushRef="#br0" timeOffset="111729.487">12150 10872 1969 0,'0'0'43'0,"0"0"9"0,-3-6 1 0,0 1 3 0,0-3-44 16,3 0-12-16,0-2 0 0,0-1 0 0,3 1 48 0,0-4 7 0,0-2 1 0,3 1 1 16,3-1-19-16,0 0-4 0,0 0-1 0,5 0 0 15,1 3-12-15,0 0-2 0,3 2-1 0,-3 3 0 16,-3 5-8-16,3 3-2 0,0 0 0 0,-4 3 0 15,4 2 8-15,-3 1 0 0,0 4 1 0,0 3 0 16,-3 1 27-16,0 4 6 0,-3-2 1 0,0 5 0 16,-6 3-3-16,0 3 0 0,-3-1 0 0,-3 0 0 15,0 4-18-15,-3-4-4 0,0 0-1 0,-3 1 0 16,3-6-6-16,-3 3-2 0,3-6 0 0,-2 4 0 16,-1-7 5-16,0 1 1 0,0-2 0 0,-3-1 0 15,3-3-3-15,3-2 0 0,-3 0 0 0,3-2 0 16,0-1-20-16,3 0 0 0,0-2 0 0,3-1 0 15,0 1 0-15,3 0 0 0,0-3 0 0,0 0 0 16,0 0 0-16,3 5 0 0,3 3 0 0,0-3 0 16,3 1 28-16,0-1 0 0,3-3 1 0,0 4 0 15,3-4-29-15,3 4 0 0,-3-4 0 0,5 1 0 0,1 2 0 16,6-5 0-16,0 3 0 0,3-3 0 16,2-3 0-16,4 3-12 0,0-5 12 0,3 2-10 15,2-5-111-15,1 0-23 0,3-2-4 0</inkml:trace>
  <inkml:trace contextRef="#ctx0" brushRef="#br0" timeOffset="112794.517">13599 8673 1672 0,'0'0'70'0,"6"0"-56"16,0 5 57-16,0-2 11 0,0 2 2 0,0 3 1 16,0 0 1-16,0 3 0 0,0-1 0 0,0 6 0 15,-3 5-6-15,3 1 0 0,-6 4-1 0,3 3 0 16,-3 3-37-16,0 2-7 0,0 3-2 0,0 0 0 15,0 0-17-15,-3 0-3 0,3 3-1 0,-3 0 0 16,3-6-21-16,0 1-5 0,0-4-1 0,0-2 0 16,0-5-156-16,-3-5-31 0,0-3-6 0</inkml:trace>
  <inkml:trace contextRef="#ctx0" brushRef="#br0" timeOffset="112959.556">13421 9033 1960 0,'0'0'56'0,"0"0"11"16,0 0-54-16,0 0-13 0,3 0 0 0,3 0 0 0,0 0 84 0,3 0 15 0,-1-3 2 0,7 1 1 15,3-1-30-15,3 0-7 16,3-2-1-16,6 0 0 0,-1-3-40 0,4-3-8 0,3 1-1 0,6-4-1 16,-1-1-6-16,4-1-8 0,5-3 11 0</inkml:trace>
  <inkml:trace contextRef="#ctx0" brushRef="#br0" timeOffset="115277.677">15793 9755 2104 0,'-9'5'44'0,"-3"1"10"16,6-4-43-16,0 4-11 0,6-6 0 0,-6 5 0 15,6-5 112-15,0 0 20 0,0 0 4 0,0 0 0 0,0 0-53 16,0 0-11-16,0 0-3 0,0 0 0 16,6 0-21-16,0 3-5 0,3-3-1 0,3 0 0 0,3 0-24 0,3 0-5 0,3-3-1 15,5 0 0 1,4-2-12-16,3-6 0 0,3 1 8 0,5-3-8 0,1-1 0 0,3-1 0 16,2-4 8-16,4 1-8 0,-3 2 10 0,-1-3-1 15,1 3 0-15,-1-2 0 0,-2 5-9 0,-3-1 0 0,-1 1-10 16,-5 2 10-16,-3 4-8 0,-6 1 8 0,-4 4 0 15,-2-4-9-15,-6 6-50 0,0 0-9 16,-6 0-3-16</inkml:trace>
  <inkml:trace contextRef="#ctx0" brushRef="#br0" timeOffset="115677.655">16496 9435 2280 0,'0'0'48'0,"0"0"9"15,0 0-45-15,0 0-12 0,0 0 0 0,0 0 0 16,0 0 73-16,8-3 13 0,1-2 2 0,3 2 1 15,3-2-39-15,3 3-8 0,6-4-2 0,0 4 0 16,2-4-11-16,1 1-2 0,6 0-1 0,-3-1 0 0,0 4-26 16,-1-1 0-16,1 3 0 0,0 0 0 0,-6 5 13 15,2-2-2-15,-5 2-1 0,0 1 0 0,-3 2 6 0,0 0 0 16,-3-1 1-16,-3 1 0 0,0 0 16 16,-4 3 3-16,1-3 1 0,-3 2 0 15,-3 1-20-15,-3 0-4 0,0-1-1 0,0 1 0 0,-6-1 10 0,0-2 2 0,-3 3 0 16,-2-1 0-16,-1 4-5 15,-3 2-1-15,0-1 0 0,-3 4 0 0,-3-1-8 0,0 4-2 0,-2-1 0 16,-4 0 0-16,3 0-8 16,-3 3 0-16,0 0 9 0,4 0-9 0,-1-3-73 15,3-3-19-15,3 1-4 0</inkml:trace>
  <inkml:trace contextRef="#ctx0" brushRef="#br0" timeOffset="116427.963">18020 8313 1998 0,'-3'13'84'0,"3"1"-67"16,0 4 39-1,-3 1 7-15,3 2 1 0,3 3 1 0,0 0-3 0,0 5-1 0,5-3 0 0,-2 6 0 32,3-3-28-32,3 3-5 0,0-1-2 0,0 1 0 0,3 0-17 0,-3 0-9 0,3-3 10 0,-3 0-10 15,3-3 0-15,-1-2-10 0,-2 0 0 0</inkml:trace>
  <inkml:trace contextRef="#ctx0" brushRef="#br0" timeOffset="116623.076">17951 8848 2456 0,'3'-6'70'0,"3"1"14"16,0-3-67-16,3 0-17 0,3 0 0 0,0-2 0 16,3-1 63-16,-1-2 9 0,1-3 1 0,3 3 1 15,3 0-37-15,-3-1-7 0,3-2-2 0,0 3 0 16,2 0-18-16,1 2-10 0,-3-2 10 0,3 5-10 15,-6-2-218-15,3 2-50 0</inkml:trace>
  <inkml:trace contextRef="#ctx0" brushRef="#br0" timeOffset="117079.246">18469 8946 2026 0,'-6'2'44'0,"-3"-2"10"16,3 3 2-16,0 0 1 0,6-3-45 0,0 0-12 0,0 0 0 0,0 0 0 15,0 0 111-15,-6-3 20 0,3 0 4 0,3-5 1 0,3 3-49 0,0-3-10 16,0-3-1-16,6 1-1 0,0-3-24 0,0-3-5 16,3 0-1-16,0-5 0 0,3 0-29 0,-3 2-7 15,0 1-1-15,-4-4 0 16,4 4-8-16,-3-1 8 0,3-2-8 0,-3 5 8 15,0 0-8-15,0 1 0 0,-3 1 0 0,0 4 0 16,0 2 0-16,-3 2 10 0,-3 6 1 0,0 0 0 16,0 0 1-16,0 0 0 0,0 0 0 0,-3 8 0 0,3 3 16 15,0 5 3-15,0 0 1 0,-3 5 0 0,3 0-32 16,0 0 0-16,3 3 0 0,0 3 0 0,3-1-12 16,3 0-6-16,0-2-1 0</inkml:trace>
  <inkml:trace contextRef="#ctx0" brushRef="#br0" timeOffset="117766.304">19404 8004 1904 0,'0'18'84'0,"0"3"18"16,0 1-82-16,3 4-20 0,0 0 0 0,0 6 0 15,0 0 102-15,0 2 16 0,2 1 3 0,-2 4 1 16,3-4-51-16,3 4-11 0,0-1-1 0,0-1-1 16,0-3-35-16,0-2-7 0,0-1-2 0,-3 1 0 15,3-5-14-15,-3-1 8 0,0-2-8 0,0-3 0 16,0-5-95-16,3-3-25 0,-6-5-4 0</inkml:trace>
  <inkml:trace contextRef="#ctx0" brushRef="#br0" timeOffset="117918.325">19377 8520 2253 0,'0'0'49'0,"0"0"11"0,3-3 1 0,0 0 3 0,3-2-51 16,3 2-13-16,0-2 0 0,3 0 0 0,2-1 55 0,1 1 8 0,3 0 1 0,0 0 1 15,6 2-17-15,0-5-4 0,-1 3-1 0,4-3 0 16,3 3-26-16,0-3-5 0,0-3 0 16,2 0-1-16,1 3-75 15,-3-2-14-15,0 2-3 0,-1-3-1029 0</inkml:trace>
  <inkml:trace contextRef="#ctx0" brushRef="#br0" timeOffset="118479.335">19817 8549 2229 0,'0'-3'46'0,"3"-5"12"0,0 3-46 0,3 0-12 0,3-3 0 0,0 0 0 15,3 0 51-15,0 0 8 0,0 0 1 0,3 0 1 16,0 0-14-16,0 0-3 0,-1 0-1 0,4 3 0 16,-3-3-11-16,0 5-3 0,0-2 0 0,-3 5 0 15,0 0 4-15,0 0 1 0,0 3 0 0,-4-1 0 16,1 4-10-16,-3 1-1 0,-3 1-1 0,0 3 0 16,-3 0 23-16,-3 2 5 0,0 3 1 0,-3 0 0 15,0-1-24-15,-5 4-5 0,2-1-1 16,-3 4 0-16,0-4-8 0,0 1-1 0,3-1-1 0,-3 3 0 15,3-5 9-15,0 0 3 0,3 0 0 0,-3-3 0 16,6 0-23-16,0-2 0 0,0 2 0 0,6-5 0 16,0 3 0-16,0-3-10 0,6 0 10 0,-3 0-10 15,3 0 10-15,3-6 0 0,0 3 0 0,3-2 0 16,3-3 9-16,0-3-9 0,-1 1 12 0,4-3-12 16,-3-3 0-16,3-3 0 0,0 0 0 0,0 1 0 15,-4-3-261-15,4-1-56 0</inkml:trace>
  <inkml:trace contextRef="#ctx0" brushRef="#br0" timeOffset="119146.336">18838 8062 1926 0,'3'8'81'15,"0"0"-65"1,0 5 56-16,0 0 12 0,0 6 1 0,0 2 1 15,0 5 19-15,0 3 4 0,3 6 1 0,-3 5 0 16,3 5-29-16,0 2-5 0,3 3-2 0,0 14 0 16,-3-3-17-16,2 5-3 0,1 5-1 0,3 11 0 15,-3-5-1-15,3 2 0 0,3 6 0 0,-3 5 0 16,3-11-36-16,0 1-7 0,0-1-1 0,-1 3-8 16,4-13 12-16,-3 2-12 0,3-4 12 0,3 1-12 15,0-4 9-15,0-6-9 0,-1-2 0 0,4 2 9 0,-3-5-9 0,-3-6 0 16,3 1 0-16,-3 2 0 0,-3-7 0 0,-1 2 0 0,-2-6 0 15,0 6 0-15,-3-5 8 0,-3 0-8 0,0-1 0 0,0 1 8 16,-3-6-8-16,-3 1 10 0,3-3-10 0,-3 2 10 16,-3-5-10-16,3-2 0 0,-3-1 0 0,0 0 0 15,0-2 19-15,0-3 1 0,0 1 1 0,-3-1 0 16,3-5-21-16,0 0 0 0,3-3 0 0,-3-3 0 16,3 1-12-16,-3-3-6 0,3-3-2 0,-3 3 0 15,3-3 0-15,0 1 0 0,0-6 0 0,0 8 0 16,3-3-54-16,-3 0-11 15,0-5-3-15,0 0 0 0,0 0-194 0,3-5-39 0,3-8-8 16,-3-1-2-16</inkml:trace>
  <inkml:trace contextRef="#ctx0" brushRef="#br0" timeOffset="120166.352">17442 9673 1599 0,'0'0'68'15,"0"0"-55"1,0 0 69-16,0 0 14 0,0 0 2 0,6 0 1 16,0 3 7-16,3-3 2 0,0 0 0 0,6-3 0 15,3 1-24-15,5-1-5 0,4-2-1 0,9-3 0 16,6-6-22-16,2 1-4 0,7-5 0 0,11-3-1 15,4-1-23-15,8-1-4 0,4-4 0 0,5 1-1 16,6-1-13-16,7-5-2 0,2 3-8 0,3-2 12 16,3 1-12-16,-3 4 8 0,4-3-8 0,-1 2 0 15,-12 4 0-15,3 1 0 0,0 1 0 0,10-5 0 16,-13 5 0-16,-6-1 8 0,4 4-8 0,2-6 0 16,-12 6 9-16,1 2-1 0,-4 3 0 0,3-3 0 15,-14 5-8-15,-1 0-9 0,-5 4 9 0,-1-1-13 16,-8 2 13-16,0 1-11 0,-7 0 11 0,1-1-10 0,-6 1 10 15,-7 0 0-15,1 2 0 0,-6-2 0 16,-3 0-8-16,-4-1 0 0,4-2 0 0,-6 3 0 0,-3 2-13 0,-3-2-3 0,0 3 0 0,-3-4 0 31,-3 4-228-31,-6 2-47 0</inkml:trace>
  <inkml:trace contextRef="#ctx0" brushRef="#br0" timeOffset="120696.388">17758 10814 2276 0,'53'-19'96'0,"4"-5"-77"16,2 0 16-16,7-2 3 0,2-3 1 15,4 0 0-15,-1 0 29 0,6 0 5 16,1-3 2-16,5 3 0 0,1 2-19 16,2-2-3-16,3 0-1 0,0 0 0 0,1 2 2 0,-1 1 0 0,3 0 0 0,-2-1 0 15,-1 3-37-15,-6 0-7 0,-2 3-2 0,8-3 0 16,-15 3 4-16,1 0 0 16,-4 3 0-16,4-1 0 0,-10 3-2 0,-5 0 0 0,-4 3 0 0,4-3 0 15,-13 3-10-15,1 0 12 0,-6-3-12 16,-1 5 12-16,-5 1-12 0,-6-1 12 0,0 3-12 0,-4 0 12 15,-2 3 7-15,-3 0 1 0,0 2 1 0,-3 0 0 16,-3 1-21-16,-1-1 0 0,1 3 0 0,-3-3 0 16,-3 3 0-16,3 0 0 0,-3-2 0 0,0 2 0 15,-3-3-42-15,0 3-6 0,3-5-2 0</inkml:trace>
  <inkml:trace contextRef="#ctx0" brushRef="#br0" timeOffset="121965.139">17716 10298 2033 0,'0'0'85'0,"0"0"-68"31,9 0 35-31,-3-3 6 0,3 0 2 0,0 1 0 0,6-4 33 0,-1-2 7 0,1 3 2 0,9-3 0 16,3 0-30 0,6-2-5-16,5-1-2 0,4 1 0 0,0 2-32 0,2-6-6 0,4 4-2 0,3-1 0 15,5-2 6-15,4 0 1 0,5-1 0 0,4 1 0 16,-7 0-20-16,4 0-3 0,-4 2-1 0,-11-2 0 15,2 2-8-15,4-7-11 0,2 2 3 0,4-3 0 16,-1 1 8-16,4-1 0 0,-1 1 0 0,28-9 8 16,-13 4-8-16,-6-1 0 0,1 0 0 0,2 0 8 15,-11 6-8-15,-1-1 0 0,-5 3 0 0,2 0 0 16,-8 1 0-16,-4 1 0 0,1 1 0 0,-3 3 8 16,-4-1-8-16,-2 0 0 0,-3 1 0 0,-1 2 8 15,-2-3-8-15,-6 1 8 0,3-1-8 0,-4 0 8 16,-5 4-8-16,3 1 0 0,-3 4 0 0,-3-4 0 15,-4 4 0-15,1-4 8 0,0 4-8 0,-3-1 0 16,0 0 8-16,-3 1-8 0,0 2 10 0,-3-3-10 16,0 3 8-16,0-2-8 0,-4 2 0 0,1-3 9 15,0 0-9-15,-6 3 12 0,6 0-12 0,-6 0 12 16,0 0-12-16,0 0 0 0,0 0 0 0,0 0 8 16,0 0-230-16,0 0-46 0</inkml:trace>
  <inkml:trace contextRef="#ctx0" brushRef="#br0" timeOffset="125751.16">18404 9633 1520 0,'-3'-2'32'0,"0"-3"6"0,3 5-30 0,-6-3-8 16,6 3 0-16,-6-3 0 0,0 3 114 0,0 0 22 0,-3 3 4 0,0 0 0 16,-3 2-18-16,3 3-4 0,-3 0-1 0,0 2 0 31,0 4-32-31,0-1-6 0,-2 3-2 0,5 2 0 0,-3 3-25 0,3 3-6 0,0 0-1 0,3 5 0 16,0 3-21-1,3 0-4-15,3 2 0 0,0-10-1 0,6 2-19 0,3-5 0 0,0 1 0 0,3-4 0 16,3-2 0-16,-4-3-14 15,4-2 1-15,3-1 0 0,3-4 36 0,3-4 7 0,-3-7 2 0,3 0 0 16,-4-6-42-16,1-2-8 0,-3-3-2 0,3-5 0 16,-6 0 20-16,0-3-10 0,-3-3 10 0,-4-2-8 15,-5 3 8-15,0-3 0 0,-3 0 0 0,-6 0 8 16,-2 2-8-16,-1 3 12 0,-6-2-4 0,0 5 0 16,-3 5 0-16,-3 0 1 0,0 5 0 0,0 3 0 15,1 6 3-15,-4-1 1 0,6 6 0 0,-3-3 0 16,6 5-13-16,3-2 0 0,3-1-9 0,3 4 9 15,4-1-277-15,4 0-50 0</inkml:trace>
  <inkml:trace contextRef="#ctx0" brushRef="#br0" timeOffset="126564.88">19591 9620 2174 0,'0'0'48'0,"0"0"9"0,0 0 3 0,0 0 1 0,0 0-49 0,0 0-12 0,0 0 0 0,0 0 0 16,0 0 84-16,3 6 13 0,6-6 3 0,-3-3 1 15,6-2-47-15,0-3-10 0,3-8-1 0,3 0-1 16,2-5-17-16,1 0-3 0,0-3-1 0,6-3 0 16,-3 4-5-16,0-4-2 0,2 3 0 0,1 0 0 15,-3 1-14-15,0 1 11 0,-3 1-11 0,-4 0 10 16,1 5 15-16,-3-2 3 0,-3 2 1 0,-3 0 0 16,0 0-12-16,-3 6-2 0,-3-1-1 0,0 0 0 15,0 6 15-15,0-3 3 0,-3 3 1 0,0 5 0 16,0 0 3-16,0 0 1 0,0 0 0 0,-6 5 0 15,3 3-13-15,-3 3-4 0,0 2 0 0,3 0 0 16,-3 6-5-16,0-1-2 0,0 3 0 0,0 6 0 16,3-1-13-16,0 1 9 0,3 2-9 0,0 0 8 15,0 0-8-15,3-3 0 0,0 1 0 0,6-3 0 16,-3-3-117-16,6 0-26 0,3-2-5 0</inkml:trace>
  <inkml:trace contextRef="#ctx0" brushRef="#br0" timeOffset="128498.197">18225 10515 1697 0,'-3'5'35'0,"0"0"9"0,3-5-35 0,-3 5-9 0,3-5 0 0,-3 6 0 16,3-6 100-16,0 0 19 0,0 0 3 0,0 0 1 15,0 0-25-15,0 0-5 0,0 0-1 0,0 0 0 16,0 0-40-16,0 0-9 0,6-3-2 16,0 0 0-16,3-2-17 0,3-3-3 0,0-2-1 0,0-1 0 15,-1-2-8-15,4 0-3 16,3-6 0-16,3 1 0 0,-3-1-9 0,0 0 10 0,0 4-10 0,2-9 10 16,-2 5 6-16,0 1 0 0,-3 2 1 0,0 0 0 15,-6 3-8-15,0 0-1 0,0 2-8 0,-3 0 12 16,0 3 6-16,0 3 1 0,-3 0 0 0,-3 5 0 15,0 0 9-15,3-3 3 0,-3 3 0 0,0 0 0 16,0 0-2-16,0 0 0 0,0 0 0 0,0 0 0 16,0 6-1-16,0 1-1 0,-3 4 0 0,0 0 0 15,3 2-8-15,-3-3-2 0,0 6 0 0,0 0 0 16,3 3-9-16,0-1-8 0,0 3 9 0,0 1-9 16,3-4 0-16,0 1 0 0,0-4 0 0,3 1 0 15,0-5-99-15,5-3-19 0,1 0-4 0,0-6-1174 0</inkml:trace>
  <inkml:trace contextRef="#ctx0" brushRef="#br0" timeOffset="129817.902">20029 9864 1690 0,'-3'-3'48'0,"0"-2"11"16,0 2-47-16,-3-2-12 0,3 2 0 0,-3 1 0 15,-3-1 110-15,3 0 20 0,-3 1 4 0,0 2 1 16,-3 0-10-16,0 0-1 0,0 2-1 0,4 1 0 15,-1 2-38-15,0 0-7 0,0 1-2 0,0 2 0 16,-3 0-9-16,3 0-3 0,-3-1 0 0,-3 7 0 0,6-1-19 0,0 0-4 16,0 0-1-16,3 3 0 0,3-2-32 0,3-1-8 15,0 0 0-15,3 0 0 0,3-2 0 0,3-1 0 16,0 1 0-16,3-3 0 0,6 0 0 0,0-6-12 16,0 1 4-16,3-6 8 0,-4-2 0 0,4-3 0 0,0 0 0 15,0 0 0 1,-3-2-33-16,0-3 1 0,0-1 0 0,-4-2 0 0,-2 1 17 0,-3 1 4 0,-3 4 1 0,-3-1 0 15,-3-2 10-15,-3 2 0 0,-3 1 0 0,-3-1 0 16,0 3 11-16,-3 0-3 0,-2 0 0 0,-1 6 0 16,-3-1 18-16,3 3 3 0,-3 0 1 15,3 3 0-15,3-1-14 0,3 4-2 0,0-4-1 0,3 4 0 32,4-1-96-32,2 0-19 0,2 0-4 0</inkml:trace>
  <inkml:trace contextRef="#ctx0" brushRef="#br0" timeOffset="136065.903">15626 17936 1887 0,'-12'-10'39'0,"12"10"10"15,0 0-39-15,0 0-10 0,0 0 0 0,0 0 0 16,3-6 27-16,3 4 3 0,0-1 1 0,3 3 0 0,3-3 2 16,3 3 1-16,6 3 0 0,0-3 0 15,6 0-4-15,5 0-1 0,1-3 0 0,3 3 0 0,5 3-13 0,1-3-2 0,3 3-1 16,-1-1 0-16,4 4 0 0,3-4 0 0,2 1 0 15,4 2 0-15,-1 0 1 0,4-2 0 16,-1 2 0-16,7 1 0 0,5-1 7 0,4-2 2 0,2 2 0 16,3-2 0-16,4 2-7 0,5 0-2 0,0 0 0 0,1 1 0 15,2-1 1-15,-3 0 0 0,1 1 0 0,5-1 0 16,-3-3-6-16,3 4-1 0,1-6 0 0,-1 2 0 16,0-2-8-16,-3 0 12 0,1-2-12 0,-1-1 12 15,-3 0-4-15,0 1 0 0,1-1 0 0,-7 1 0 16,-2-1 34-16,-1 0 6 0,0 3 2 0,1-2 0 15,-4 2-18-15,3 0-4 16,1 2-1-16,-4-2 0 0,-2-2-15 0,2 2-2 0,-3-3-1 0,-2 3 0 16,-4-5-9-16,-2 2 8 0,-7 0-8 0,1 1 8 15,-4-1-8-15,-5 0-17 0,0-2 4 0</inkml:trace>
  <inkml:trace contextRef="#ctx0" brushRef="#br0" timeOffset="137418.934">17630 13494 2062 0,'-9'13'43'0,"3"0"10"0,0 0-42 0,0 1-11 0,0-1 0 0,3-3 0 0,0-2 68 16,0 0 11-16,3-2 2 0,0-6 1 16,0 5-10-16,0-5-1 0,0 0-1 0,3 5 0 0,3-2-36 0,0-3-7 0,3-3-2 0,0-2 0 15,3-6-5 1,5-5-2-16,1-2 0 0,3-8 0 0,0-4-18 0,3-4 0 0,3-3 0 0,-1-5 0 16,1-1 0-1,3-2 0-15,-3-2 0 0,0 2-9 0,-1 2 1 0,-2 6 0 0,-3 3 0 0,0 2 0 16,-3 6 8-16,-6 7-8 15,-1 3 8-15,-2 3-8 0,-3 3 8 0,-3 4 12 0,-3 6-2 0,0 0-1 16,0 0 14-16,-3 11 2 0,-3 2 1 0,0 3 0 16,-3 2 4-16,4 6 1 0,-4 3 0 0,0 2 0 15,0 3-15-15,0-1-4 0,0 4 0 0,3-1 0 16,0 1-12-16,0-1 8 0,3 0-8 0,3-2 0 16,0-3 0-16,3-2 0 0,0-1 0 0,3-2 0 15,3-6 0-15,-3-2 0 0,6-2 0 0,-3-7 0 16,3 1 0-16,-1-5 0 0,1-3 0 0,3-5 0 15,3-3 0-15,-3-3 0 0,3-5 0 0,0-5 0 16,3-3 0-16,-1-2 0 0,1-6 0 0,3-2 0 16,-3-3 0-16,0-3 0 0,-3 0 0 0,2-5 0 15,1 3 0-15,-3 2 0 0,-3-2 0 0,3 2 0 16,-3 9 0-16,-3 1 0 0,-3 4 0 0,0 5 0 16,-1 2 0-16,-2 6 0 0,-3 3 0 0,0 2 0 15,0 2 9-15,-3 6-9 0,0 0 8 0,0 0-8 16,0 0 10-16,0 0-10 0,0 0 12 0,0 0-12 15,-3 6 8-15,0-1-8 0,0 3 0 0,0 0 0 16,3 0 0-16,3 0 0 0,0 0 0 0,0 2 0 16,3-2-17-16,0 3-1 0,0-3 0 0,0 0 0 15,3-1-171-15,0 1-35 0</inkml:trace>
  <inkml:trace contextRef="#ctx0" brushRef="#br0" timeOffset="137799.203">18603 13346 2347 0,'0'0'52'0,"0"0"10"15,0 0 2-15,0 0 2 0,0 0-53 0,6 0-13 0,0 2 0 0,3-2 0 0,0 0 34 0,3 0 4 16,0 0 1-16,2 0 0 0,4-2-17 0,0 2-3 16,0-3-1-16,0 3 0 0,3-3-10 0,-3 3-8 0,2-2 9 0,-2 2-9 31,0 0-44-31,0 0-14 0,-6 0-3 0</inkml:trace>
  <inkml:trace contextRef="#ctx0" brushRef="#br0" timeOffset="137996.198">18627 13512 2698 0,'0'0'76'0,"0"0"18"0,0 0-75 0,0 0-19 0,0 0 0 0,0 0 0 16,0 0 37-16,0 0 4 0,0 0 1 0,6 3 0 16,0-3 10-16,3 0 1 0,3-3 1 0,2 1 0 15,7 2-37-15,0-6-7 0,3 4-2 0,0-4 0 0,5 1-8 16,1 0-11-16,0-3 3 0,3 0 0 15,-1 0-189-15,1-3-38 0</inkml:trace>
  <inkml:trace contextRef="#ctx0" brushRef="#br0" timeOffset="141435.25">19910 13015 1887 0,'0'0'39'0,"0"0"10"16,-3 8-39-16,0-3-10 0,0 0 0 0,0 1 0 16,3 2 80-16,-3-3 15 0,0 3 2 0,3 2 1 15,-3 1-4-15,3 0-1 0,0-1 0 0,0 1 0 16,0 2-61-16,0 0-12 0,3 0-2 0,0-2-1 15,0 0-17-15,3-1 10 0,3-2-10 0,-3-3 8 16,5-5-8-16,1-2 10 0,3-4-10 0,0 1 10 16,3-8 2-16,-3 2 0 0,3-4 0 0,0-4 0 15,-1 3-3-15,1 0 0 0,-3 0 0 0,0 0 0 16,-3 1-9-16,0 1 8 0,-3 1-8 0,-3 0 8 16,3 5-8-16,0-3 0 0,-3 3 9 0,0 3-9 0,0 0 14 15,-3 5-2-15,-3 0 0 0,5 0 0 0,-5 0-12 16,3 3 0-16,0 4 0 0,0-1 0 0,0 2 0 0,0 2 0 15,0 1 0-15,-3-1 0 0,3 1 0 0,0-3 0 16,0 3-11-16,3-1 11 0,-3-2 0 16,3-3 0-16,0 1 0 0,3-1 0 0,-3 0 0 0,0-5 8 0,3 3-8 0,0-3 0 15,-3-3 0 1,3 3 0-16,0-5-9 0,0 2 9 0,-1-2 0 0,1 0 0 0,3-1 0 0,0 1 0 16,-3-3 0-16,3 0 0 15,0 0 0-15,0 0 0 0,-3 0 0 0,0 3 0 0,3-3 0 0,-3 3 0 16,-1 0 0-16,1 2 8 0,0 0-8 0,-3 1 0 15,0 2 0-15,3 0 0 0,-3 0 0 0,0 0 0 16,0 5 0-16,-3-2 0 0,0 2 0 0,3 3 0 16,-3 0 0-16,3 0-12 0,-3 2 12 0,0 1-13 15,3 2-113-15,-3-2-22 0,3 2-5 0</inkml:trace>
  <inkml:trace contextRef="#ctx0" brushRef="#br0" timeOffset="141818.384">20770 12930 2206 0,'-12'0'63'0,"3"0"13"15,3 3-61-15,-3-3-15 0,0 2 0 0,3 1 0 16,-3 2 68-16,-3 1 10 0,4 4 2 0,-4 1 1 15,3-1-38-15,3 1-8 0,0 0-2 0,0 2 0 0,0 0-21 0,6-2-12 16,0 2 12-16,0 0-12 0,6 0 0 0,0-2 0 0,0-3 0 0,3 0 0 16,0-3 0-16,2-2 0 0,1-3 0 15,3-3 0-15,-3-2 0 0,0-3 8 0,3 0-8 0,-3 0 10 16,-3 0-10-16,3-3 10 0,0 1-10 0,-3-1 10 16,-3 3-10-16,-4-2 8 0,1 2-8 0,-3 0 8 15,0 3-8-15,0-1 12 0,0 6-12 0,0 0 12 16,-5-2 2-16,5 2 1 0,-6 0 0 0,0 0 0 15,0 5 1-15,0-2 0 16,3 5 0-16,0 0 0 0,0 2-16 0,3 1 0 0,3 5 8 0,0-3-8 16,0 3 0-16,3 2-10 0,0 1 2 0,3-1 0 15,-1-2-156-15,4 0-32 0</inkml:trace>
  <inkml:trace contextRef="#ctx0" brushRef="#br0" timeOffset="143034.871">20222 13507 1904 0,'0'0'54'0,"-6"-3"11"0,6 3-52 0,-6-2-13 0,6 2 0 15,-6 0 0-15,6 0 57 0,-9 0 9 0,3 0 2 0,6 0 0 16,-5 5-9-16,-4 0-2 0,3 1 0 0,3 2 0 15,-3-3-9-15,3 3-1 0,3 2-1 0,0-2 0 16,0 0-26-16,0 0-4 0,3 3-2 0,3-3 0 16,0 0-14-16,0 0 0 0,0-1 0 0,-1-1 0 15,1 2 0-15,6-3 0 0,0-2 10 0,-3 2-2 16,0 0 10-16,-3 1 2 0,0-1 1 0,0 3 0 16,-3-3 21-16,-3 3 4 0,0-5 1 0,-6 5 0 15,0-6-9-15,-3 1-2 0,0 2 0 0,0-2 0 16,-6-1-12-16,0-2-4 0,1 3 0 0,-1-3 0 15,0 0-12-15,0-3-8 0,0 1 10 0,0-1-10 16,3 0 0-16,3-2-10 0,0 3 0 0,3-6 0 16,6 2-169-16,3-2-33 0,0 0-8 0</inkml:trace>
  <inkml:trace contextRef="#ctx0" brushRef="#br0" timeOffset="143352.893">20496 13488 2412 0,'0'0'53'0,"0"0"11"0,-3 6 3 0,0 2 0 0,0 0-54 0,0 0-13 16,3 5 0-16,-6 0 0 0,6 3 47 0,-3 0 6 0,0 2 2 0,3 1 0 15,0 2-36-15,0-5-7 0,0 0-2 0,3 0 0 16,0-3-10-16,0-3 0 0,0 1 0 0,0-6 0 31,-3-5-95-31,0 0-11 0,0 0-2 0,0-2-1 16,0-9-15-16,0-2-4 0,0-8 0 0,-3-3 0 15,0-5-32-15,0-3-6 0,-3 0-2 0,3 6 0 0,-3-3 119 0,3 0 23 0,-3-3 5 0,0 3 1 16,3 0 88-16,3 2 17 0,0 1 4 0,0-3 1 16,0 5-10-16,0 5-1 0,0 3-1 0,0 3 0 15,3 5-17-15,-3 0-3 0,0 3-1 0,0 5 0 16,0 0-5-16,0 0-2 0,0 0 0 0,0 0 0 16,0 0-33-16,6 5-6 0,0 3-2 0,0 0 0 15,0 0-97-15,3 0-19 0</inkml:trace>
  <inkml:trace contextRef="#ctx0" brushRef="#br0" timeOffset="145202.983">21088 12734 1789 0,'0'0'39'0,"0"0"8"0,3-8 1 0,3 3 4 0,3-3-42 0,0 0-10 0,0 3 0 0,3-3 0 16,3 0 16-16,3 3 0 0,0 0 1 0,5 2 0 15,1 0 1-15,3 1 0 0,-3 2 0 0,-6 2 0 16,3 1-10-16,-4 0-8 0,1 2 9 0,-3 3-9 16,-3 0 27-16,0 2-1 0,0 1 0 0,-3 5 0 15,0-3 5-15,-6 0 1 0,0 3 0 0,-6-3 0 16,0 3 8-16,-3 0 3 0,-3 3 0 0,-3-4 0 16,0 4 5-16,-3 0 2 0,0-4 0 0,-3 4 0 15,1-1-15-15,-1-2-3 0,0 0-1 0,0 0 0 16,3 0 4-16,0-3 1 0,3 0 0 0,3 1 0 15,0-1-25-15,3 0-11 0,3 0 10 0,1 1-10 16,4-4 9-16,1 1-9 0,3-1 8 0,3 1-8 16,0-3 0-16,3 0 0 0,3 0 0 0,0-3 0 15,-3-2 0-15,3-3 0 0,0 0 0 0,0-3 0 16,-1 0 0-16,1-2 0 0,-6 2 0 0,0-2 0 16,0 0 0-16,0-3 0 0,-3 0 0 0,0 3 8 15,-3-1 0-15,-3 1-8 0,0 5 12 0,3-5-4 16,-6-1 9-16,3 4 2 0,-3-3 0 0,0 2 0 15,0 3 11-15,0 0 2 0,-3 0 1 0,0 5 0 16,-3-2-5-16,3-1 0 0,-3 4-1 0,3-1 0 16,-3 3 3-16,3 0 1 0,0 0 0 0,1 0 0 15,-1 2-31-15,3-2 0 0,0 0 0 0,3 5 0 0,0 1 0 0,3 4 8 16,0 1-8-16,3 2 9 16,2-3-9-16,1 4 0 0,0-1 0 0,0 3 8 0,3-6-8 0,0 3 10 15,0 0-10-15,-3-2 10 0,3 2-10 0,0-2 0 0,3 2 0 16,-7-3 8-16,1 1-8 0,-3-3 0 15,0 0 9-15,-3-3-9 0,0 3 16 0,-3 0-2 0,-3-3 0 0,0 0 0 16,-6 3 4-16,0-3 1 0,-2-2 0 0,-1 2 0 16,-3 0-4-16,0-2-1 0,-3 2 0 0,0-2 0 15,-3-3-14-15,1-1 9 0,-1-1-9 0,-3-1 8 16,0 0-64-16,-3-5-14 0,3 0-2 16</inkml:trace>
  <inkml:trace contextRef="#ctx0" brushRef="#br0" timeOffset="147339.607">21699 12891 1241 0,'3'-8'25'0,"0"0"8"0,0 0-33 0,-1 0 0 0,-2 0 0 0,3 0 0 15,-3 0 108-15,0-3 16 0,0 3 2 0,0-2 1 16,0 5-11-16,0-3-3 0,0 8 0 0,-5-3 0 15,5 3-17-15,-6-3-3 0,0 3-1 0,0 6 0 16,0-1-23-16,-3 5-5 0,0 1 0 0,0 5-1 16,0 2-26-16,0 6-5 0,0 0 0 0,0 3-1 15,3-1-31-15,0 0 0 0,3 1 0 0,3-1 0 16,3 1-20-16,0-1-9 0,3 1-3 0,3-6 0 16,0-3 32-16,3-2 0 0,0-8-8 15,3 0 8-15,-3-5 0 0,3-1 0 0,-1-4 0 0,-2-1 0 16,3-7 0-16,0-1 0 0,0-5-13 0,-3-2 5 15,-3-1 8-15,0-2 11 0,-3 0-3 0,0 0 0 16,-6 2 20-16,0-2 3 0,0 0 1 0,-6 0 0 16,3 2-16-16,-3 3-4 0,-3 3 0 0,0 0 0 15,0 5-4-15,0 0 0 0,0 3-8 0,0 2 12 16,0 3-12-16,3 3-15 0,0 2 3 0,0 3 1 16,6 0-193-16,0 2-38 0</inkml:trace>
  <inkml:trace contextRef="#ctx0" brushRef="#br0" timeOffset="147520.609">21916 13097 1530 0,'3'10'32'0,"0"1"8"0,0-3-32 0,3 3-8 0,-3-1 0 0,0 3 0 15,0-2 52-15,3 2 10 0,0 0 2 0,-3 1 0 16,3-1 0-16,-1 0 0 0,1 0 0 0,0 1 0 15,-3-6-7-15,0 2-1 0,3-2 0 0,-3-3 0 16,0 1-12-16,-3-1-4 0,0-5 0 0</inkml:trace>
  <inkml:trace contextRef="#ctx0" brushRef="#br0" timeOffset="147870.641">22136 13107 1991 0,'3'-5'84'16,"3"0"-68"0,-3-3-4-16,6 0-2 0,-3 0 0 0,3-5 0 15,3 2 12-15,0-2 2 0,0-3 1 0,-1-2 0 16,1-1 4-16,0-2 1 0,0-3 0 0,0 3 0 15,0 0 18-15,0 0 4 0,-3-1 1 0,0 4 0 0,-3-1 8 16,0 6 2-16,0-3 0 0,0 6 0 0,-3-1-11 16,-3 3-1-16,3 3-1 0,-3 5 0 0,0 0-11 0,0 0-3 15,0 0 0-15,0 0 0 0,0 0-2 0,0 0-1 0,0 0 0 0,0 0 0 16,3 5-14-16,-3 3-3 0,2 3-1 0,1-1 0 16,-3 6-15-16,3 3 8 0,0 2-8 0,0 0 0 15,0 3 8-15,0 0-8 0,0-1 0 0,3 4 9 16,0-3-9-16,3 2 0 0,0 1-12 0</inkml:trace>
  <inkml:trace contextRef="#ctx0" brushRef="#br0" timeOffset="151788.098">13930 2852 2135 0,'-21'-5'44'0,"0"2"11"16,3-2-44-16,0 2-11 0,0-2 0 0,1 5 0 15,-1-3 31-15,0 6 4 0,3-3 1 0,-3 5 0 0,3-2-19 0,-3 2-3 0,1 1-1 0,2 2 0 16,-3-1 2-16,0 4 0 0,0-3 0 0,-3 3 0 16,0 4-3-16,4-4-1 0,-4 2 0 0,3 3 0 15,-3 3-1-15,-3-1 0 0,3 3 0 0,1 6 0 16,-1-1-1-16,-3 6 0 0,0 0 0 0,3-1 0 15,-3 7 28-15,4-1 6 0,-1 2 1 0,0 4 0 0,3-1-4 0,3 8-1 16,-3-5 0-16,6 5 0 16,1-2-16-16,-1 0-3 0,3-1-1 0,3 1 0 15,6 5-19-15,0-8 10 0,3 0-10 0,6 0 8 16,0-3-8-16,5 3 0 0,1-10 0 0,3 4 0 16,3-4 0-16,3-1 0 0,6-2 0 0,-1-1 0 15,4-9 0-15,3 1 0 0,3-1-9 0,-1-6 9 16,1-3 0-16,0-3 0 0,2-2 0 0,-2 0 0 15,0-5 0-15,2-3 0 0,1 0 8 0,-3-3-8 16,-1-2 0-16,-2-3 0 0,0-3 0 0,0-2-10 16,-4-3 10-16,1-2 0 0,0-1 8 0,-3-5-8 0,2-5 12 0,1-2-1 0,-3-6-1 15,-3-3 0 1,-1-2-10-16,1-1 0 0,-3-10 0 0,-3 3 8 0,0-6 0 0,-3 1 0 0,-1 2 0 0,-2 3 0 16,-6-3 12-1,-3 2 3-15,0 7 0 0,0-7 0 0,-3 9 9 0,-3 2 3 0,0-2 0 0,-3 5 0 16,-3 5-5-16,0-2-1 0,0 2 0 0,-3-2 0 15,0 2-13-15,0 3-2 0,-5 2-1 0,2 1 0 16,0-1-5-16,0 4-8 0,3-9 11 0,-6 11-11 16,0-9 10-16,0 9-10 0,-3 0 8 0,3 0-8 15,-5 5 12-15,2 3-2 0,-3 2-1 0,-3-2 0 16,-3 0 7-16,1 10 0 0,-1-5 1 0,-6 8 0 16,-3 3-5-16,1 5 0 0,-4 0-1 0,3 5 0 15,-3 0-11-15,-2 8 0 0,2-2 0 0,-3 2 0 16,1 6 0-16,2-4 0 0,-3 1 0 0,4 3 0 15,2-1-20-15,0 1 1 0,4 2 0 0,5 0 0 16,3-5-135-16,3-1-27 16,3 4-6-16</inkml:trace>
  <inkml:trace contextRef="#ctx0" brushRef="#br0" timeOffset="153073.058">24056 11819 1758 0,'0'0'36'0,"0"0"10"16,-3 5-37-16,-3 3-9 0,0-3 0 0,3 3 0 16,-3 3 108-16,0-3 19 0,-3 5 4 0,3-2 1 15,-3 2-24-15,3 3-4 0,1 2 0 0,-1 4-1 16,0 4-37-16,-3 3-7 0,3 0-2 0,-3 6 0 15,3-4-27-15,0 4-6 0,0-1 0 0,3-7-1 16,0-1-11-16,3 6-3 0,-3-3 0 0,0 3 0 16,3-1-9-16,3-4 0 0,0 2 0 0,0 3 0 15,0-6 0-15,3-5 0 0,0-5 0 0,0 0 0 16,0-3 0-16,0-5 0 0,0 0-12 0,0-3 12 16,0-5-133-16,0-2-19 0,-1-1-4 0</inkml:trace>
  <inkml:trace contextRef="#ctx0" brushRef="#br0" timeOffset="153284.055">23782 12300 2260 0,'0'-5'47'0,"0"0"11"0,3-3-46 0,0 0-12 0,3 0 0 0,3 0 0 16,3 0 53-16,0 0 9 0,6 0 2 0,-3 0 0 15,8 3-20-15,1 0-3 0,0-3-1 0,6 3 0 16,0 2-28-16,-1-2-12 0,4 2 8 0,0 0-8 16,0 1 0-16,-4-1 0 0,1 0 0 0</inkml:trace>
  <inkml:trace contextRef="#ctx0" brushRef="#br0" timeOffset="155121.06">23315 13097 1522 0,'0'0'43'0,"0"0"10"16,0 0-42-16,3-8-11 0,0 3 0 0,3-1 0 15,0 1 132-15,6 0 25 0,-3 2 5 0,5-2 1 0,7-3-55 0,0 3-12 16,6-3-1-16,3 2-1 16,5-4-50-16,4 2-9 0,3-5-3 0,5 2 0 0,4-2-16 0,0 0-4 0,5-1-1 0,4-2 0 31,2 3-11-31,7-5 0 0,2 2 0 0,0-3 0 0,4 1 0 0,-1 2 8 0,4 0-8 0,-1 0 0 16,0 3 0-16,1 2 0 0,-1 1 0 0,1 2 0 15,-7 5 0-15,1 3-14 0,-4 3 2 0</inkml:trace>
  <inkml:trace contextRef="#ctx0" brushRef="#br0" timeOffset="162773.48">24005 13248 1504 0,'-6'-6'43'0,"6"6"9"0,-3-5-42 0,3 5-10 0,0-5 0 0,0 0 0 16,0 5 48-16,3-6 8 0,-3 1 2 0,0 5 0 15,0 0-21-15,3-5-4 0,-3 5-1 0,6-3 0 16,-3 0-7-16,3-2-1 0,-3 0-1 0,3 2 0 16,0-2-3-16,-3 2 0 0,3 3 0 0,-3-5 0 15,3 5 14-15,-3-3 2 0,0-2 1 0,0 2 0 16,0-2 2-16,0 0 0 0,0-1 0 0,0-1 0 15,-3 1-3-15,0 1-1 0,0-3 0 0,0 5 0 16,-3-2 18-16,0 0 4 0,0 2 1 0,-3 0 0 16,0 1 3-16,-3 4 1 0,0 1 0 0,0 2 0 15,-3 3-24-15,3 0-5 0,-2 3-1 0,2 2 0 16,-3 3-19-16,6-3-4 0,-3 3-1 0,6 3 0 16,0-1-22-16,0 1-5 0,3-1-1 0,0 1 0 15,3-1 9-15,0 1 2 0,3-3 0 0,3-1 0 16,0 1-1-16,3-2 0 0,2-4 0 0,1-2 0 15,0 0 10-15,0-3-13 0,3-2 5 0,0-3 8 16,-3-3 0-16,3 1 0 0,-1-6 0 0,-2 2 0 16,3-4 0-16,-3-1 12 0,3 1-2 0,-3-1 0 15,0 1 7-15,-3-4 2 0,-1 1 0 0,-2 2 0 16,0-4 7-16,0 1 2 0,-3-1 0 0,0-1 0 0,-3 2-28 0,-3 1 0 16,0 0 0-16,-3 0 0 15,-3-1 21-15,0 1-1 0,0 0 0 0,-6 0 0 0,0 0-4 0,1 2-2 0,-7 0 0 0,0 3 0 31,0 3-6-31,-3 3 0 0,0-1-8 0,0 6 12 0,-2-1-26 0,-4 3-6 0,0 1 0 0,3 4-1 32,3-2-179-32,-2 3-35 0</inkml:trace>
  <inkml:trace contextRef="#ctx0" brushRef="#br0" timeOffset="163792.446">23660 14200 1941 0,'-18'8'40'0,"12"-3"10"0,-3 1-40 0,3-1-10 0,0-2 0 0,1 2 0 31,-1 0 44-31,0 1 6 0,3-1 2 0,3-5 0 0,0 0-42 0,0 0-10 0,0 0 0 0,0 0 0 16,0 0 0-16,0 0 0 0,0 0 0 16,0 0 0-16,3-5 18 0,0-3 2 0,3 0 0 0,0 0 0 15,-1-6 35-15,1 4 7 0,-3-3 2 0,3-1 0 16,0 1-7-16,3-3-1 0,-3-2 0 0,3 2 0 16,-3-3-3-16,3 1-1 0,3-1 0 0,-3 1 0 15,3-3-20-15,3 0-5 0,-3-3-1 0,2 3 0 16,-2-3-16-16,3 5-10 0,0-2 12 0,-3 3-12 15,3 2 32-15,-3 0 0 0,3 0 0 16,-3 3 0-16,-1 2-21 0,1-2-11 0,-3 2 10 0,0 3-10 16,3 0 10-16,-3 0-10 0,0 3 10 0,-3 0-10 15,0 0 10-15,0 2-10 0,-3-2 10 0,0 2-10 16,3 0 9-16,-3 6-9 0,-3-3 8 0,0 0-8 0,3 3 13 16,0-1-2-16,0 4-1 0,0 2 0 15,-3 2 14-15,-3 1 2 0,3 2 1 0,-3 5 0 16,0 4-10-16,-3 1-1 0,3 1-1 0,0 5 0 15,0-2-7-15,0-1-8 0,0 3 11 0,0-2-11 16,3-1 0-16,0 1 0 0,3-3 0 0,3-1 0 16,6-4-58-16,6-1-15 0,2-2-3 0,4-8-1 15,3-2-177-15,3-9-35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16T13:53:00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4262 11671 1744 0,'0'0'36'0,"0"0"8"16,0 0-35-16,0 0-9 0,6 2 0 0,6 1 0 15,3 0 0-15,-1-1 0 0,4 1 0 0,3-3 0 16,-3-3 0-16,6 1 0 0,3-1 0 0,-1-2 0 0,4-3 11 0,0 0 3 16,3 0 1-16,-4-3 0 0,4 3 24 0,0 1 5 15,6 1 0-15,-10 1 1 16,7-3 3-16,0 3 0 0,-3-1 0 0,2-2 0 16,4 6-8-16,-3-3 0 0,5-1-1 0,-2 1 0 0,6 2-19 0,2 1-3 15,-5 2-1-15,6-6 0 0,-1 6 0 0,4-2 0 16,-3-4 0-16,5 4 0 15,-2-4 0-15,2 6 0 0,1 0 0 0,-1 0 0 0,7 0-1 0,0 0-1 16,-1 3 0-16,7 0 0 0,-4-1 6 0,-2 1 0 16,2-3 1-16,1 3 0 0,2 5-11 0,-2-3-2 0,2 0-8 0,1 1 12 15,-4-4 4-15,4 1 0 0,2-1 0 16,-6 4 0-16,4-4-6 0,-4 4-1 0,1-6 0 0,2 0 0 16,-2 0 5-16,2 2 1 0,-2-2 0 0,-3 3 0 15,-1 0 3-15,1-3 1 0,-4-3 0 0,1 3 0 16,-4 0-2-16,-2 0 0 0,-1 0 0 0,-2 0 0 15,-3 0-7-15,-4-3-2 0,-2 3 0 0,-3 0 0 16,-3 0 10-16,-4 0 2 0,1 0 0 0,-6 0 0 16,0 3-20-16,-6 0 10 0,-1-1-10 0,-2 1 8 15,0 0 7-15,-3 2 1 0,-3-2 0 0,0 2 0 16,-3 0-16-16,0 0-18 0,0 1 4 0</inkml:trace>
  <inkml:trace contextRef="#ctx0" brushRef="#br0" timeOffset="686.083">10459 11732 2257 0,'12'-6'49'0,"6"4"11"0,9-4 1 0,5 4 3 15,10-4-51-15,6 1-13 0,8 0 0 0,4 0 0 0,2-3 0 0,7 0 0 16,2 0 0-16,4 0 0 0,5 0 0 0,3 0 0 16,1 3 0-16,2-1 0 0,6 4 0 0,0-4 0 0,4-1 0 0,-4 1 0 15,3 1 0-15,-2 0 0 0,-4-3 0 0,3 2 0 16,-3 4 17-16,1-4 1 0,-1 4 0 0,-3-1 0 16,-2 1-6-16,2-1-2 0,-3 3 0 0,1 0 0 15,-7 0-2-15,-3 0-8 16,1 3 12-16,-10-1-4 0,-2 3-18 0,-7 3-4 0,-2 0-1 0,-6 3-1029 15</inkml:trace>
  <inkml:trace contextRef="#ctx0" brushRef="#br0" timeOffset="1400.474">4068 13110 1578 0,'6'3'44'0,"3"-3"12"0,3 0-45 0,6 0-11 0,3 0 0 0,-3-3 0 16,6 3 0-16,2 0 0 0,4 0 0 0,3 0 0 15,0 0 0-15,5 0 15 0,1 0-3 0,3-3 0 16,-1 1 21-16,7-3 4 0,6 2 1 0,-4-2 0 15,10-3 15-15,-4 2 3 0,7-2 1 0,2 0 0 16,4-2-5-16,2 2 0 0,4-5-1 0,2 2 0 16,0 1-10-16,4-4-1 0,-1 1-1 0,0 0 0 15,-2 0-15-15,2-3-4 0,4 3 0 0,-7 2 0 16,0 3-4-16,1 3 0 0,-1-1-1 0,-5 4 0 16,2 2-15-16,-6 0 9 0,1 2-9 0,-1 4 8 15,1-1-8-15,-1 3 0 0,1 0 0 0,-1 2 8 16,1 1-8-16,-1 0-16 0,-2 2 4 0,2-3 1 15,0 4-61-15,-2-4-13 0,2 4-3 0,1-4 0 16,-1-2-25-16,1 0-6 0,2-3-1 0,-2 1 0 16,-1-4 60-16,-2-2 12 0,2-2 3 0,-2-1 0 0,-1 0 45 0,1 1 23 15,-1-1-3-15,1 3 0 0,-4-3 58 0,1 1 11 16,-4 2 3-16,1 0 0 0,-4 0-13 0,1 0-3 0,-1 2 0 0,-2 1 0 16,-4 0-45-16,4 2-10 0,-3 3-1 0</inkml:trace>
  <inkml:trace contextRef="#ctx0" brushRef="#br0" timeOffset="2033.479">10733 13213 2306 0,'0'0'65'0,"6"-8"15"0,9 3-64 0,0 2-16 0,2-2 0 0,10 2 0 32,0-2 27-32,9 0 1 0,2 0 1 0,7-1 0 0,6 1-18 0,5 0-11 0,4-3 12 0,5 3-12 15,7-1 12-15,2 1-4 0,7 2 0 0,5-2-8 16,0-3 20-16,6 3-4 15,4-3 0-15,-1 0 0 0,0 0 0 0,0 0-1 0,4 0 0 0,-4 3 0 16,0-3-15-16,0 3 9 0,-2-1-9 0,-1 1 8 0,-3 0-8 0,1-1 0 16,-4 1 0-16,3 0 0 15,-5 2-173 1,-1-2-34-16</inkml:trace>
  <inkml:trace contextRef="#ctx0" brushRef="#br0" timeOffset="33090.906">13230 10636 1885 0,'0'0'53'0,"0"0"12"0,0 0-52 0,0 0-13 0,0 0 0 0,6 3 0 16,0 2 24-16,3 3 3 0,0-3 0 0,6 1 0 16,6 2 2-16,3-3 1 0,2 3 0 0,7 2 0 15,3-2-18 1,0 6-4-16,2-1-8 0,7 0 12 0,-6 8-3 0,2 0-1 0,1 1 0 0,-3 1 0 15,2 4 0 1,1-1-8-16,0 1 12 0,-4-1-4 0,-2 1 0 0,0-3-8 0,-4 2 12 0,-5-2-4 16,0 0-8-16,-6-3 8 0,-3 0-8 0,0 0 8 15,-6-2 20-15,2-4 3 0,-5 1 1 0,0 0 0 16,0-3 25-16,0 1 6 0,-3-1 1 0,-3-2 0 16,0-1-20-16,0-2-3 0,0 0-1 0,0 0 0 15,-3-8 8-15,0 0 0 0,0 0 1 0,0 0 0 16,0 0-8-16,0 0-1 0,-6 5-1 0,0-2 0 15,0 2-14-15,0-2-2 0,0-1-1 0,0 1 0 16,-3 2-12-16,3-2-2 0,0 2-8 0,0 3 12 16,-2 0-12-16,-1 3 9 0,0-1-9 0,-3 1 8 15,0 0-8-15,0 4 0 0,-3-1 0 0,3 1 0 16,-3 1 0-16,0 3 8 0,1-1-8 0,-1 4 0 16,3-1 8-16,0 3-8 0,0-3 8 0,3 5-8 15,3-2 0-15,-3 0 8 0,0 0-8 0,3 2 0 16,3 1 0-16,0-4 0 0,3 1 0 0,0 0 0 0,3 2 0 15,3-2 0-15,3 3 0 0,-3-3 0 16,6 2 0-16,-3-5 0 0,3 3 0 0,3 0 0 0,-3 0 0 16,5-1 0-16,-2 1 0 0,3 3 0 0,-3-4 0 15,0-1 0-15,0 1 0 0,3 1 0 16,-3-3 0-16,-1 3 0 0,1-3 0 0,0 6 0 0,0-6 0 0,0 3 0 0,0-3 0 0,-3 3 0 16,0-3 0-1,0 3 8-15,-3 0-8 0,-1-1 0 0,1-1 0 0,-3-1 0 0,0 0 8 16,0-3-8-16,0 1 0 0,-3 2 0 0,3-2 0 0,-3 2 8 15,0-3 8-15,0 1 0 0,-3-1 1 0,0 4 0 16,0-4-17-16,-3 3-14 0,0 0 2 0,0 1 1 16,-3 1 19-16,0 1 3 0,0 3 1 0,-3-4 0 15,-3 4-1-15,4-1 0 0,-4 1 0 0,-3-3 0 16,3-3 2-16,0 0 1 0,0-5 0 0,0 2 0 16,-3-4 4-16,3 1 1 0,-3-1 0 0,-2-1 0 15,-1-5-6-15,-3 0-1 0,-3 0 0 0,0-3 0 16,-3 0-4-16,-2-2-8 0,-4 2 11 0,-3-2-11 15,1 0-37-15,-7-3-15 16,0 0-2-16,-2-3-1 0,2 0-199 0,0-5-40 0</inkml:trace>
  <inkml:trace contextRef="#ctx0" brushRef="#br0" timeOffset="33590.872">14516 11443 1698 0,'3'16'48'0,"0"3"11"16,0-1-47-16,0 6-12 0,0 0 0 0,0 2 0 16,0 3 98-16,0 0 18 0,0 3 3 0,0 3 1 15,0-1-32-15,0 0-5 0,0 1-2 0,3 2 0 16,-3-3-45-16,3-2-8 0,0 2-3 0,0-2 0 15,0-5-14-15,0-1-3 0,-1 0-8 0,1-4 12 16,0-6-37-16,0-3-8 0,0-3-2 0</inkml:trace>
  <inkml:trace contextRef="#ctx0" brushRef="#br0" timeOffset="33930.866">14269 11234 2139 0,'21'-10'90'0,"3"2"-72"16,0 0 10-16,5 2 1 0,1 1 1 0,6 5 0 16,0 0 19-16,2 3 4 0,1 2 1 15,3 8 0-15,2 1-20 0,1 4-4 0,-3 1-1 0,-1 7 0 16,1 3-6-16,-6 3-2 0,-1 2 0 0,-2 6 0 15,-6 0-1-15,0 5-1 0,-4 2 0 0,-2 4 0 16,-3-1 2-16,-3 0 1 0,-3-2 0 0,-3-3 0 16,-6 0-2-16,0-6-1 0,-3-4 0 0,-3 2 0 15,-3-5-6-15,-6-1-1 0,0-2 0 0,-3 1 0 16,-3-9 2-16,-3 0 0 0,1-3 0 0,-4-2 0 16,0-5-2-16,-3-3 0 0,-3 0 0 0,4-8 0 15,-1 0-68-15,0-6-13 0,0-4-3 0</inkml:trace>
  <inkml:trace contextRef="#ctx0" brushRef="#br0" timeOffset="34156.956">15239 11660 2420 0,'-3'27'102'16,"0"-1"-82"-16,1-2-3 0,-1 5-1 0,0-3 0 0,0 4 0 15,3-4 0-15,0 1 0 16,0-4 0-16,3 1 0 0,0 0-16 0,0-6 0 0,-1 4 0 0,4-6 0 16,-3-1 0-16,3-4 0 0,0 0 0 15,-3-6 0-15,3-3 22 0,0-2-2 0,0-5-1 0,-3-3 0 16,3-8-60 0,-3-7-12-16,3-7-3 0,-6-4 0 0,0-8-145 0,0-6-30 15</inkml:trace>
  <inkml:trace contextRef="#ctx0" brushRef="#br0" timeOffset="34292.019">15144 11205 1751 0,'-15'21'36'0,"12"-13"9"16,0 0-36-16,3 5-9 0,0-2 0 0,3 2 0 15,0 0 21-15,6 3 3 0,0-2 0 0,3 1 0 16,3 4-24-16,3-1 8 0,0 1-8 0,3 2 0 16,-1-2 0-16,1 2 0 0,0 0 0 0,3 0 0 15,0-2-76-15,-1-3-19 0</inkml:trace>
  <inkml:trace contextRef="#ctx0" brushRef="#br0" timeOffset="34527.951">15629 11576 2352 0,'-6'2'67'0,"0"1"13"15,1-3-64-15,-1 2-16 0,0 1 0 0,0 0 0 16,0 5 95-16,0-3 15 0,0 3 3 0,0 3 1 0,0-1-66 0,6 3-14 0,-3 1-2 0,3-1-1 16,3 3-31-1,-3 0 0-15,6 2 0 0,0-2 0 0,0 2 0 16,0 1 0-16,0-3 0 0,3 2 0 0,-3 1 0 0,-1-3 0 0,1 2 0 0,0-2 0 15,0-3 0-15,-3 1 0 0,0-1 0 0,0 0 9 16,-3-5 18-16,0 3 3 0,0-3 1 0,-3-1 0 16,-3-1 6-16,-3-1 2 0,0 0 0 0,-2-2 0 15,-7 2-16-15,0-2-3 0,-3 0-1 0,-3-3 0 16,0-3-96-16,1-2-19 0,2-3-4 0</inkml:trace>
  <inkml:trace contextRef="#ctx0" brushRef="#br0" timeOffset="34757.99">15617 10734 2292 0,'0'5'65'0,"3"6"14"16,0 2-63-16,0 8-16 0,0 3 0 0,0 8 0 15,3 2 54-15,0 9 8 0,-3 2 2 0,3 10 0 16,3-2-14-16,-3 5-2 0,3 3-1 0,0 3 0 15,-3-6-15-15,3 0-2 0,0 0-1 0,3 1 0 16,-3-9-29-16,-1-3 8 0,4-2-8 0,0 0 0 16,-3-5 8-16,3-3-8 0,-3-8 11 0,0 0-11 0,-3-5 0 15,0-5 0-15,0-1-15 0,-3-7 5 16,3-1-34-16,-3-2-6 0,-3-8-2 0,0 0 0 16,0 0-99-16,-9-5-20 0,0-6-4 0</inkml:trace>
  <inkml:trace contextRef="#ctx0" brushRef="#br0" timeOffset="34891.985">15617 11568 1835 0,'-5'-6'77'0,"-1"-2"-61"32,6 0 101-32,-3 3 21 0,3 0 4 0,0 0 1 0,0-1-88 0,6 4-18 0,-1-4-3 0,4 4-1 15,0-4-24-15,6 1-9 0,0-3 0 0,3 0 9 16,0 3-9-16,3 0 0 0,-1-3 0 0,4 0-11 31,0 2-40-31,3-1-8 0,0 1-1 0</inkml:trace>
  <inkml:trace contextRef="#ctx0" brushRef="#br0" timeOffset="35399.659">16103 11938 3296 0,'-15'8'94'0,"3"3"19"16,3-4-90-16,0-4-23 0,3 2 0 0,6-5 0 15,0 0 0-15,0 0 0 0,0 0 0 0</inkml:trace>
  <inkml:trace contextRef="#ctx0" brushRef="#br0" timeOffset="93289.608">3890 10390 3428 0,'-30'-2'86'0,"9"9"-69"0,9 4-17 0,3 8 0 0,3 7 0 15,15 8-10-15,3 9-6 0,6 7 0 0,6 11-1 16,3 8 17-16,5 7-12 0,1 12 12 0,3 7-10 16,0 8-10-16,-7 11-3 0,4 5 0 0,-6 0 0 31,-3 3-2-31,-3-1-1 0,-4 4 0 0,-2-6 0 16,-3-3 26-16,-6-5 0 0,0 1 0 0,0-7-8 0,0-7 8 0,-6-5 14 0,-6-6-3 15,6-10-1-15,0-8 19 0,0-8 4 0,0-8 1 0,0-11 0 16,0-2 9-16,6-11 1 0,0-6 1 0,-3-4 0 15,-3-3 7-15,3-3 2 0,0-8 0 0,0 1 0 16,-3-1-21-16,0-5-4 0,0 0-1 0,0 0 0 16,0 0 0-16,0 0 0 0,0 0 0 0,0 0 0 15,-6-3-28-15,3 1 0 0,-6-1 0 0,0-2 0 16,3 2 0-16,0-2 0 0,0 2 0 0,3-2-10 0,-3 0 10 0,0 2 0 16,6 3 0-16,-3-5 0 15,3 5-145-15,0 0-27 0,6-3-6 0</inkml:trace>
  <inkml:trace contextRef="#ctx0" brushRef="#br0" timeOffset="93727.444">5420 10395 3222 0,'-9'-2'71'0,"3"4"14"0,-3 1 3 0,3 8 3 0,0 2-73 0,6 8-18 0,0 3 0 0,3 5 0 15,3 8 0-15,6 5-19 0,-3 11 4 0,6 8 1 16,0 8 14-16,5 5 0 0,1 8 0 0,0 3 0 16,0-1 0-16,0 4 0 0,-3-1 0 0,-1 0-9 15,1 3 9-15,-6 0 0 0,0 0 0 0,0 0 0 16,-3 0 0-16,-3-5 11 0,0-1-3 0,0-4 0 15,-3-6 11-15,3-3 1 0,-3-4 1 0,0-4 0 0,3-2-2 0,0-8-1 16,-3-3 0-16,3-2 0 16,0-6-18-16,-4 0 10 0,4-5-10 0,-3 0 8 0,0-5-8 0,0 3-16 15,-6-4 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5-16T13:54:42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5220 6408 2450 0,'-26'16'51'0,"-7"0"12"0,6 0-51 0,-3 0-12 0,3 0 0 0,4-1 0 0,2-1 0 0,0 2 0 16,3-3 8-16,0-3-8 0,3-2 57 0,0-2 9 16,7-1 2-16,-4-5 0 0,6 3-4 0,0-6 0 15,6 3 0-15,-3-3 0 16,0-5-19-16,3-2-4 0,0-3-1 0,0-3 0 16,0 0-32-16,3 0-8 0,-3-5 0 0,3 2 0 15,0-2 0-15,-3-3 0 0,3 3 0 0,0-3 0 16,-3 3 0-16,3 3 0 0,0-1 12 0,0 1-4 15,-3-1-8-15,3 0 0 0,-3-2 9 0,3 3-9 16,0-1 12-16,0 1-1 0,2 2-1 0,-2-3 0 0,3 3-10 0,0-2 0 16,3 2 0-16,3-2 8 0,-3 2 0 0,3 0-8 15,6 3 12-15,3-3-4 0,3 0 3 0,5 0 0 0,1 0 0 16,6 3 0-16,2-3-3 0,1 3-8 0,3 2 12 0,2 1-4 16,4-1-8-16,0 0 0 0,-1 3 0 15,4 1 8-15,0-7 7 0,2 4 1 0,1-1 0 16,-1-2 0-16,4 0-16 0,-4-1 0 0,1-1 0 0,3 1 0 15,-4 1 0-15,-2 3 0 16,-1-4 0-16,-2 4 0 0,-3 2-11 0,-4 0-5 0,-2 0 0 0,-3 3-1 16,-10-1 17-16,1 1 0 0,-6 2 0 0,-3 3 0 15,-3-2 0-15,-6-1 8 0,0 3-8 0,-3 0 9 16,-3 0 2-16,-3 0 0 0,0 0 0 0,0 0 0 16,0 0 10-16,0 0 3 0,-3-3 0 0,3 3 0 15,-3-5-3-15,3 5 0 0,0 0 0 0,-6-2 0 16,6 2-7-16,0 0-2 0,-3-6 0 0,3 6 0 15,0 0-4-15,0 0-8 0,0 0 11 0,0 0-11 16,0 0 8-16,-6 8-8 0,3-3 0 0,0 3 0 16,0 3 0-16,0 2 0 0,0 0 0 0,3 3 0 15,-3 5 0-15,3 1 0 0,0 4 0 0,0 1 0 16,-3 4 0-16,3 4 0 0,0 2 0 0,0 0 0 16,-3 5 0-16,3-2 0 0,-3 2 0 0,3-2 0 15,0 2 8-15,0-2-8 0,0 0 0 0,0-3 0 16,3-8 0-16,0-3 0 0,0-2 0 0,3-3 0 15,0-5 12-15,3-5-12 0,-3-1 12 0,0-5-12 16,3 1 0-16,-3-4 0 0,0 1 0 0,-1 0 0 16,1-3 0-16,-6 0 0 0,3 0 0 0,-3 0 0 0,0 0 0 15,0 0 0-15,0 0 0 0,0 0 0 16,-6-6-155-16,-2 1-37 0</inkml:trace>
  <inkml:trace contextRef="#ctx0" brushRef="#br0" timeOffset="4136.029">4845 8586 1272 0,'0'0'26'0,"0"0"7"0,0 0-33 0,0-3 0 0,0 3 0 16,-3-5 0-1,3 0 107-15,0-1 14 0,0 1 3 0,0 5 1 0,3-5-19 0,0-1-4 0,0 1-1 0,3 0 0 16,0-3-55-1,0 0-11-15,3 0-3 0,3-5 0 0,3-1 0 0,3-4 0 0,5-1 0 16,4-7 0-16,6-3-13 16,3-8-3-16,2-3-1 0,10-5 0 0,-6 5-2 0,2-2 0 0,4-3 0 15,-9 11 0-15,5-6 18 0,4-5 3 0,3-3 1 0,2-2 0 16,1 3-20-16,-1-1-4 0,4-2-1 0,17-14 0 16,-5 6 5-16,-7 2 1 0,-2 9 0 0,-10 2 0 15,1 5 20-15,-3-2 4 0,-1 7 0 0,-5 1 1 16,0 5-28-16,-7 5-5 0,1 0-8 0,-3 3 11 15,-3 0-1-15,-7 5 0 0,1-2 0 0,-3 2 0 16,-3 0 2-16,0 0 0 0,-3-3 0 0,-1 6 0 16,-2 0 3-16,0 2 1 0,-3 1 0 0,0-3 0 15,0 5 3-15,-3-6 1 0,3 6 0 0,-3 1 0 16,0-1-10-16,-6 8-2 0,0 0 0 0,0 0 0 16,0 0-8-16,0 0-12 0,6-3 2 0,-6 3 1 15,0 0-47-15,3 3-8 0,0 2-3 0</inkml:trace>
  <inkml:trace contextRef="#ctx0" brushRef="#br0" timeOffset="5269.041">5914 9419 1056 0,'0'8'22'0,"-3"0"5"15,0 5-27-15,0 3 0 0,0 5 0 0,0 3 0 0,-3 0 84 0,3 2 11 0,-3 4 2 0,0 4 1 16,0-2-7-16,-3 2-2 0,3 3 0 0,-3-5 0 15,3 2-8-15,0 6-1 0,1 5-1 0,-1 3 0 16,0-3-63-16,-3 2-16 0,3 3 0 0,-6 17 0 16,3-9 49-16,0 3 7 0,0-3 2 0,0 5 0 15,0-7-35-15,0-1-7 0,0 4-2 0,0-1 0 16,0-8-2-16,4 0 0 0,-1-2 0 0,-3 2 0 16,3-7 26-16,0-1 5 0,0 0 1 0,0 1 0 15,0 2-36-15,0-3-8 0,0 0 0 16,0 3 0-16,3-8 53 0,0 0 9 0,0-2 2 0,0-4 0 15,3 1-52-15,-3-3-12 0,0 0 0 0,0 3 0 16,0-3 0-16,3-2 0 0,-3 2 0 0,0-3 0 0,3 1 0 0,0-3 0 16,-3-1 0-16,3-1 0 15,0-4 0-15,-3 1 0 0,3-6 0 0,0 0 0 0,-3-5 34 16,3 3 4-16,3-6 1 0,-3 0 0 0,0-5-39 0,0 0 0 16,0 0 0-16,0 0 0 15,0 0-110-15,3-5-17 0,3-3-3 0,-6 0-973 0</inkml:trace>
  <inkml:trace contextRef="#ctx0" brushRef="#br0" timeOffset="6235.02">5729 12240 976 0,'0'13'41'0,"0"0"-33"16,3 6 124-16,-3 2 24 0,0 0 4 0,3 5 2 15,0 1-41-15,-3 2-8 0,3 0-1 0,0-5-1 16,3 2-31-16,0 1-7 0,3 2-1 0,-3 0 0 16,0 5-13-16,0-2-3 0,-3 3-1 0,3 12 0 15,-3-4-5-15,0 1-1 0,3-1 0 16,-3 4 0-16,0-4-18 0,-3 2-4 0,3 0-1 0,0 0 0 16,-3-3-10-16,3 3-3 0,0-3 0 0,0 3 0 15,0 0-5-15,0-2 0 0,-1 2-8 0,1 0 12 16,0-6-3-16,0 4-1 0,0-1 0 0,0 3 0 15,0-5 7-15,0 2 1 0,0-2 0 0,-3-1 0 16,0 1 5-16,3 0 2 0,-3-1 0 0,0 1 0 16,0-6-1-16,3 4 0 0,0-7 0 0,-3 4 0 15,3-4-8-15,0-4-2 0,-3-1 0 0,3 1 0 0,0-3-4 0,0-1-8 16,0-1 11-16,0 1-11 0,0-1 8 0,0-4-8 16,0 3 0-16,0-2 0 0,0-3 10 0,0-3-10 15,3 0 8-15,-3 0-8 16,3-2 11-16,0 2-3 0,-3 0-8 0,3-2 12 0,-3 0-12 0,0-1 0 0,0-5 8 15,0 3-8-15,0-2 0 16,-3-6 0-16,3 5 8 0,-3-5-8 0,0 0 0 0,0 0 8 16,0 0-8-16,0 0 0 0,3 5 0 0,0 1 0 15,-3-1 0-15,0-5 0 0,0 5-38 16,0-5-14-16,2 5-2 0</inkml:trace>
  <inkml:trace contextRef="#ctx0" brushRef="#br0" timeOffset="19455.283">8316 6157 452 0,'6'3'9'0,"0"-1"3"0,0 1-12 0,0 2 0 0,0 0 0 0,0 1 0 16,0-6 26-16,0 0 3 0,0-3 1 0,-1 0 0 16,1-2 16-16,3 0 3 0,-3 0 1 0,0-1 0 15,0 4-3-15,0-4-1 0,3 1 0 0,-3 5 0 16,-3-3-2-16,3 3-1 0,0 0 0 0,-3 3 0 0,0 2 17 0,3 3 3 0,-3 0 1 0,0 0 0 31,0 0 0-31,0 0 0 0,0 0 0 0,-3 0 0 0,3 0-53 0,0-3-11 0,-3 0 0 0,0-5 0 16,0 0 0-16,0 0 0 0,0 0 0 15,0 0 0 1,0 0 0-16,0 0 0 0,6 0 0 0,-6 0 0 0,0 0 0 0,6-2 0 0,-3-1 0 0,-3 3 0 16,0 0 0-16,0 0 0 0,0 0 0 0,0 0 0 15,0 0 0-15,0 0 0 0,0 0 0 16,0 0 0-16,0 0 48 0,0 0 5 0,0 0 2 0,0 0 0 15,-6-8-37-15,3 3-7 0,-3 2-2 0,0-2 0 16,0 2 30-16,-3-2 5 0,3 0 2 0,-6-1 0 16,0 1-22-16,-3 0-5 0,3 2-1 0,-6-2 0 15,1 2-9-15,-1-2-1 0,-3 2-8 0,-3-2 12 16,3 2 7-16,0-2 1 0,1 0 0 0,-1-1 0 16,0 1 6-16,0 0 2 0,0-3 0 0,0 0 0 15,1 3-16-15,-1-3-2 0,3 0-1 0,-3 3 0 16,0-1 17-16,-3 1 3 0,1 2 1 0,-4 1 0 15,3-1 3-15,-3 3 1 0,-3-3 0 0,4 3 0 0,-1 0-20 16,3 3-4-16,0-3-1 0,3 3 0 0,3-3 6 16,1 5 1-16,-1-2 0 0,3-1 0 0,0 4-2 0,3-1 0 15,3 0 0-15,-3 3 0 0,3-3 9 0,0 3 1 0,0 0 1 0,1-2 0 16,2 1-25-16,6 1 0 0,-3 0 0 0,6 3 0 16,0 2 0-16,0 3 0 0,5 0 0 0,-2 5 0 15,6 0-15-15,0 0-8 0,0 6-1 0,3-1-1 16,6-2 25-16,0 0-8 0,3 0 8 0,2-3 0 15,4-3 0-15,3-2 0 0,3 0 0 0,-1-3-8 16,-2 1 28-16,0-1 7 0,-3-3 1 0,2-2 0 31,1 0-45-31,6-2-9 0,-1-1-2 0,-8-2 0 0,3-1 28 0,3-2 0 0,-1-2 0 0,-2 2 0 16,0-3 0-16,0-2 0 0,-4-1 0 0,7-4 0 16,-6 2 0-16,-3-3 0 0,-4 1 0 0,-2-1 0 15,-3 0 0-15,-3-2 0 0,0-3 0 0,-6 3 0 16,0 0 0-16,-6 0 0 0,0-1 0 0,0 1 0 15,-6 0 0-15,-3-3 0 0,0 3 0 0,-3-3 0 16,-3 3-135-16,-3 0-25 0</inkml:trace>
  <inkml:trace contextRef="#ctx0" brushRef="#br0" timeOffset="20318.964">1214 6469 687 0,'-6'11'14'0,"6"-11"4"0,-3 5-18 0,3 3 0 0,0-8 0 16</inkml:trace>
  <inkml:trace contextRef="#ctx0" brushRef="#br0" timeOffset="20905.554">3375 6083 1102 0,'6'16'23'0,"-6"-16"5"0,0 0-28 0,0 0 0 0,0 0 0 0,0 0 0 16,0 0 116-16,0 0 19 0,3 0 3 16,3 0 1-16,3-3-32 0,-3-2-7 0,-3-3 0 0,6 0-1 15,-1-5-27-15,1-3-6 16,3-3-1-16,3-2 0 0,0-3-25 0,3-5-4 0,3-3-2 0,3-2 0 16,2-3-21-16,1-3-4 0,6-2-1 0,3 0 0 15,-1-3-8-15,7 0 0 0,3 0 9 0</inkml:trace>
  <inkml:trace contextRef="#ctx0" brushRef="#br0" timeOffset="22155.555">10575 5966 2165 0,'-6'-5'61'0,"3"-6"14"15,0 4-60-15,3-7-15 0,0-2 0 0,3-2 0 16,3-6 15-16,3-2 0 0,3-3 0 0,3-3 0 16,6 3 1-16,3-6 0 0,2 4 0 0,4-6 0 15,0-3 0-15,3-3 0 0,-1-4 0 0,4 2 0 16,3 3-16-16,-1 5-18 0,4-6 4 0</inkml:trace>
  <inkml:trace contextRef="#ctx0" brushRef="#br0" timeOffset="22569.44">12593 6046 2298 0,'-9'-21'48'0,"6"10"11"16,3-5-47-16,3-5-12 0,0-6 0 0,3 1 0 15,3-3-61-15,3 0-15 0,3-3-2 0,3 0-1 16,6 3 59-16,-1 3 11 0,7-1 9 0,3-4-12 16,0 1 29-16,2-4 6 0,1-3 1 0</inkml:trace>
  <inkml:trace contextRef="#ctx0" brushRef="#br0" timeOffset="22923.477">15582 5845 2971 0,'-12'10'125'0,"0"1"-100"15,0-3-75-15,3-3-15 0,3 0-3 0,0-5-1 16,0 0-2-16,3-8 0 0,6-7 0 0,3-9 0 16,6-3 31-16,6-7 5 0,3-6 2 0,9-7 0 15,-1-12-32-15,4-4-7 0,6-9 0 0,5-2-1 16,7-2-100-16,6-1-20 0,56-74-4 0,-24 40-1 0</inkml:trace>
  <inkml:trace contextRef="#ctx0" brushRef="#br0" timeOffset="23259.871">17701 6287 2362 0,'-30'-8'67'0,"21"0"15"0,3 0-66 0,3-6-16 0,0-1 0 0,6-7 0 16,3-4-46-16,3-3-13 0,0-3-2 15,6-5-1-15,3 0 30 0,3-5 7 0,3 2 1 0,2-8 0 16,4 3 12-16,3-2 4 0,3-3 0 0,2-1 0 16,1 1-144-16,0 2-29 0</inkml:trace>
  <inkml:trace contextRef="#ctx0" brushRef="#br0" timeOffset="23656.896">19710 6017 2777 0,'-9'-8'58'0,"6"0"13"0,0-8-57 0,6-5-14 0,-3-6 0 0,6-4 0 15,3-7-81 1,6-4-19-16,0-5-4 0,6-1-1 0,3-2-19 0,2-1-4 0,4-2-1 0,6 3 0 16,3 0-7-16,2 2 0 0,4 1-1 15,0 4 0-15,5 4 23 0,-2 2 5 0</inkml:trace>
  <inkml:trace contextRef="#ctx0" brushRef="#br0" timeOffset="23922.861">21838 6186 2701 0,'12'-16'56'0,"-6"3"13"0,3-8-55 0,3-8-14 0,0-8 0 0,6-6 0 16,3-4-253-16,3-9-54 15,5-2-10-15,4-3-3 0,3 5 121 0,3 1 24 0,5-1 5 16</inkml:trace>
  <inkml:trace contextRef="#ctx0" brushRef="#br0" timeOffset="24205.859">24514 5755 2869 0,'12'-29'120'16,"3"-3"-96"-1,6-3-275-15,0 1-55 0,6-3-11 0</inkml:trace>
  <inkml:trace contextRef="#ctx0" brushRef="#br0" timeOffset="43875.224">7724 8244 857 0,'0'0'17'0,"0"0"7"16,0 0-24-16,0 0 0 0,0 0 0 0,0 0 0 15,0 0 54-15,-3-5 6 0,3 5 2 0,-3-3 0 16,3 3-14-16,0-5-2 0,0 5-1 0,0 0 0 16,0 0 21-16,0-2 4 0,0 2 1 0,0 0 0 15,-3-6 0-15,3 6 0 0,-3-5 0 0,3 2 0 16,-3-2-53-16,0 2-10 0,3-2-8 0,-3 0 9 15,3 0 23-15,-3-3 5 0,0-3 1 0,0 3 0 0,0 0-10 0,3 0-1 16,-3-2-1-16,0 2 0 0,0 0-26 16,3 0 0-16,-3 0 0 0,0 0 0 0,3 3 0 0,-3-1 0 0,3-2 0 15,0 3 0-15,0 0 53 0,-3 0 6 0,3 2 1 0,0-2 0 16,-3 2-45-16,3-2-15 0,0-1 9 0,0 1-9 16,-3 0 35-16,3-3 1 15,-3 0 1-15,0-3 0 0,0 1-20 0,0-1-4 0,0 1-1 0,0-4 0 16,0 1-4-1,-3 0-8-15,3 0 11 0,0 2-11 0,0 0 11 0,0 1-11 0,3 2 10 16,-3-3-10-16,0 3 16 0,0 0-2 0,0 1-1 16,1-1 0-16,-1 0 0 0,0 2 0 0,0-2 0 0,0 1 0 15,0-1-1-15,0 0 0 0,0 0 0 0,0 0 0 16,3-3-1-16,-3 3-1 0,3-2 0 0,0 2 0 16,-3 0 2-16,3 0 1 0,0 3 0 0,0-3 0 15,0 2 0-15,0 4 0 0,0-4 0 0,3 4 0 16,-3 2-13-16,0-6 0 0,0 1-12 0,3 3 12 15,-3-4 0-15,0 6 0 0,0-2 0 0,3-4 0 16,-3 1 16-16,3 0 11 0,3-1 1 0,-3 1 1 16,0 2-21-16,3-4-8 0,-4 1 0 0,1-2 9 15,3 3-1-15,-3-3-8 0,3 0 12 0,-3 0-4 16,3 0-8-16,-3 0 0 0,0 0 0 0,3 0 0 16,-3 1 10-16,0-1-10 0,3 0 12 0,-3 0-12 15,3 0 14-15,0-3-4 0,0 3-1 0,-3 0 0 16,3-2-9-16,-3-1 0 0,3-2 0 0,0 5 0 15,0-3 0-15,0 1 8 0,-3-1-8 0,3 3 8 16,-3 0-8-16,2 0 8 0,-2 3-8 0,0 0 8 0,0 2-8 16,-3 3 0-16,3-5 0 0,3 2 0 15,-6 3 20-15,0 0 0 0,3-2-1 0,3-1 0 0,-6 3-9 16,3-3-2-16,-3 3 0 0,6-2 0 16,0-1-28-16,-6 3-5 0,6-3-2 0,0 1 0 0,0 2 46 0,0-3 9 0,0 0 1 15,-3 1 1-15,3 2-22 0,0-3-8 0,-3 3 0 0,-3 0 0 16,6-3 8-16,0 3-8 0,-3 0 0 0,3 0 9 15,0 0-9-15,-3 0 8 0,3 0-8 0,-1 3 8 16,-2-3-8-16,3 0 0 0,0 3 9 16,0-1-9-16,-3-2 0 0,3 3 0 0,0-3 0 0,-3 0 0 15,6 3 0-15,-3-3 0 0,0 2 0 0,0 1 0 16,0 0 0-16,0-3 8 0,0 5-8 0,0-2 0 16,0-1 0-16,0 1 9 15,-3 2-9-15,3 0 0 0,0-2 12 0,-3 2-12 0,0-2 12 0,2 2-12 16,1 1 16-16,-3-1-4 0,0 0-1 0,3-2 0 15,-3 2-11-15,0 0 0 0,0-2-10 0,0 2 10 16,0 1 0-16,0-1 0 0,0 3 0 0,0 0 0 16,0-3 0-16,0 3 0 0,0 0 0 0,0 0 0 15,0-3 0-15,0 3 8 0,0 0-8 0,0-3 0 16,0 3 0-16,0 0 0 0,0-2 0 0,0 2 0 16,0-1 13-16,0 1-1 0,0-2 0 0,-3 2 0 15,3 0-12-15,0-3 9 0,0 0-9 0,-3 0 8 16,3 3-19-16,0-2-4 0,0-1-1 0,-3 0 0 15,3 3 16-15,0-3 0 0,0 1 0 0,-3-1 0 16,3 0 0-16,0 1 0 0,-1-1 0 0,-2-5 0 0,3 5 0 16,0 1 0-16,0-1 0 0,-3-5 0 0,3 5 0 15,0-2 0-15,-3-3 0 0,3 5 0 0,-3-5 0 0,6 5 0 16,-6-5 0-16,3 6 0 16,0-1 0-16,-3-5 0 0,3 5 0 0,0 0 0 0,0 1 0 0,-3-6 0 0,0 8 0 15,3 0 0-15,-3-8 0 16,0 5 0-16,0-5 0 0,3 8 0 0,-3-3 0 0,0 3 0 0,3-3 0 15,-3 3 0-15,0-8 0 0,3 6 0 0,0 2 0 0,-3-8 0 16,0 5 48-16,3 0 13 0,0 0 3 0,-3-5 0 31,3 6-103-31,-3-6-20 0,3 2-4 0,0 4-1 0,3-1 52 0,-3-2 12 0,0 2 0 0,3-2 0 16,-3 2 0-16,0-3 0 0,0 4 0 0,0-1 0 16,0-2 0-16,0 2 0 0,0 0 0 0,0-2 0 15,0 2 48-15,0-2 13 0,0 2 3 0,0-2 0 16,0 2-73-16,-1-2-15 0,4 2-2 0,-3-2-1 15,0 2 27-15,3-2 0 0,-3-3 0 0,0 2 0 16,3 1 16-16,0-3 9 0,0 3 2 0,-3-3 0 16,3 0-42-16,0 0-8 0,0 0-1 0,0 0-1 15,0 0 25-15,-3 0-8 0,3 0 8 0,0 0 0 16,0 0 0-16,0 0 0 0,-3 0 0 0,3-3 0 16,-3 3 0-16,3 0 0 0,-3-3 0 0,0 1-8 15,2 2 8-15,-2-3 0 0,3-2 0 0,-3 2 0 16,3-2 0-16,-3 2 0 0,0-2 0 0,3 0 0 15,-3-1 0-15,0 1 0 0,3 2 0 0,-3-2 0 16,0 2 0-16,3-2 0 0,-3 2 0 0,0-2 0 16,0 2 0-16,0-2 0 0,0 0 0 0,0 0 0 0,3 2 0 0,-3-2 0 15,3-1 0-15,-3 4 0 0,0-4 0 16,0 4 0-16,3-3 0 0,-3 2 0 0,0-2 0 16,0 2 0-16,0-2 0 0,0-1 0 0,-3 1 0 0,3 0 0 0,-1-3 0 0,1 3-8 15,0-1 8-15,0 4 0 0,0-4 0 0,-3 4 0 16,0 2 0-16,3-3 0 0,0 0 0 0,-3 3 0 15,3-5-32 1,0 2 0-16,0 1-1 0,0-1 0 0,0 0 33 0,0 1 0 0,0-3 0 0,0 2 0 16,3 0 20-16,-3 1 10 0,0-4 2 15,0 4 1-15,0-4-53 0,0 4-10 0,0-4-2 0,0 1-1 16,0 0 77-16,3 0 16 0,-3-1 4 16,0 4 0-16,0-4-103 0,0 1-20 0,0 0-4 0,0-1-1 15,0 1 103-15,0 0 20 0,-3 0 4 0,3-1 1 16,0 1-103-16,-3-3-20 0,3 3-4 15,0-1-1-15,-3 1 52 0,3-3 12 0,-3 0 0 0,3-2 0 16,0-1 0-16,-3-2 0 0,3 0 0 0,-1-1 0 16,-2-1 0-16,3-1 0 0,0 0 0 0,-3 0 0 15,3 0 0-15,-3 3 0 0,3 2 0 0,-3 1 0 16,3 2 0-16,-3 0 0 0,0 0 0 0,0 0 0 16,3 0 0-16,-3 3 0 0,0-3 0 0,3 0 0 15,-3 0 0-15,0 3 0 0,3-1 0 0,-3 1 0 16,0 0 0-16,3-1 0 0,0 1 0 0,0 0 0 15,-3 0 16-15,3-1 7 0,0 1 1 0,0-3 0 16,0 3-24-16,0-1 0 0,0 1 0 0,0 0 0 16,0 0 0-16,0 2 0 0,0-2 0 0,0-1 0 0,0 1 0 15,-3 0 0-15,3 2 0 0,-3 3 0 0,0 0 0 0,3-5 0 16,-3 5 0-16,0-5 0 0,0 5 0 16,0 0 0-16,3-6 0 0,-3 6 0 15,0 0 0-15,3-5 0 0,-3 5 0 0,0 0 0 0,0-5 0 0,0 5 0 0,0 0 0 0,0 0 0 31,3-3 0-31,-3 3 0 0,3-5 0 0,-3 5 0 0,0 0-10 0,0 0 10 16,0 0-12-16,0 0 12 0,0 0-13 0,0 0 4 0,0 0 1 16,0 0 0-16,0 0 8 0,0 0-10 0,0 0 10 15,0 0-10-15,0 0-6 0,0 0-2 0,0 0 0 0,0 0 0 16,0 0-11-16,0 0-3 16,0 0 0-16,0 0 0 0,0 0-58 0,-6 2-12 0,6-2-2 15</inkml:trace>
  <inkml:trace contextRef="#ctx0" brushRef="#br0" timeOffset="46096.032">7816 10798 1386 0,'0'8'28'0,"0"-3"8"0,3 3-28 0,0-3-8 0,0 6 0 0,3-3 0 16,0-3 78-16,0 3 14 0,3-3 4 0,0 3 0 16,-1 0-7-16,4-3-1 0,0 1 0 0,0-1 0 15,0 0-5-15,0 0-2 0,0-2 0 0,3 2 0 16,-3-2-17-16,-3 2-4 0,3-2-1 0,-1 0 0 15,1 2-12-15,-3 0-3 0,0 1 0 0,0-1 0 16,-3-3 19-16,0 6 3 0,3-2 1 0,-3-1 0 16,-3 0-67-16,3 1 0 0,0-4 0 0,0 1-12 15,-3 0 12-15,3-1 10 0,0 1-2 0,0-3 0 16,0 2 3-16,-3-2 0 0,2 0 0 0,1 3 0 16,0-3-11-16,0 0-16 0,0 0 4 0,0 0 1 0,3-3 11 15,0 1 0-15,0-1 0 0,0 1 0 0,3-4 0 0,-3 1 0 0,0 0 0 16,0-3 0-16,0 2 8 0,0-2 4 0,-1 3 1 0,1 0 0 15,-3 0-13-15,3-3 0 0,-3 2 0 16,0 1 0-16,0 0 8 0,0-1-8 0,0 1 0 0,0 0 0 16,3 0 0-16,-3-3 0 0,3 2 0 0,-3-2 0 15,3-2 0-15,-3-1 0 0,0 3 0 16,3-2 0-16,-4-1 0 0,1 3 0 0,0-2 0 0,0 4 0 16,0 1 0-16,0 2 0 15,0 1 0-15,3-4 0 0,-3 1 8 0,0 0-8 0,0 0 0 0,0-6 9 16,0 0-9-16,0 4 0 0,-3-4 0 0,3 0 0 15,0 3 0-15,-3 0 0 0,0-2 0 16,3 2 0-16,-3 0 0 0,3 0 0 0,2-3 0 0,-2 1 0 16,0 2 0-16,0 0 0 0,0-3 0 0,0 4 0 15,-3-1-13-15,3 0-5 0,0 0-1 0,-3 0 0 16,3 0 31-16,-3 3 5 0,3-1 2 0,-3 1 0 16,3 0-31-16,-3-1-5 0,-3 1-2 0,3 0 0 15,0 2 19-15,3-2 0 0,-3 0 0 0,0-1 0 16,0 1 15-16,0-3 6 0,0 0 2 0,0-2 0 15,-3-1-23-15,3 0 0 0,3 1 0 0,-3-6 0 16,0 3 0-16,0-1 0 0,2 4 0 0,-5-1 0 16,3 3 0-16,-3 0 0 0,3 0 0 0,0 1-8 0,-3 1-9 15,3-2-2-15,0 0 0 0,0-2 0 0,0 2 31 16,-3 0 5-16,3-3 2 0,0 3 0 16,-3-2-19-16,3 2 0 0,-3-3 0 0,0 1 0 15,3 2 0-15,-3-3 0 0,0 1 0 0,3-1 0 16,-3 0 0-16,0 1 0 0,0 2 0 0,0 0 0 0,0 0 0 0,-3 0 0 0,3 3 0 0,-3-1 0 31,0 1 0-31,0 0 0 0,0 2 0 0,0-2 0 0,-3 2-12 0,0 1-5 0,3-1-2 16,-5 0 0-16,2-2 19 0,-3 2 0 0,0-2 0 15,-3 0 0-15,0 0 17 0,0-1 7 0,0 1 2 0,3 0 0 16,-3-1-26-16,0-4 0 0,0-1 8 0,1 1-8 16,-1 2 0-16,0 2 0 0,-3 1 0 0,0 0 0 15,0 0 0-15,0 2 0 0,0 3 8 0,3 0-8 16,0-3 0-16,1 1 0 0,-1-1 0 0,0 3 0 15,3-3 0-15,-3 3 0 0,0-2 0 0,3 2 0 16,-3 0 0-16,0-3 8 0,-3 6-8 0,3-3 0 16,1-3 0-16,2 3 0 0,0-3 0 0,-3-2 0 15,0-3-20-15,0 3-10 0,-3-3-2 16,3 3 0-16,3 2 32 0,-3 0 0 0,0-5 0 0,1 6 0 16,-4-1 18-16,6 3 10 0,0 3 1 0,0-3 1 15,-3 0-22-15,6-3-8 0,-3-2 0 0,0 2 9 16,3 1-9-16,-3-1 12 0,3 3-12 0,-3 0 12 15,3 0-12-15,-2 0 12 0,2 0-12 0,0 0 12 16,0 0-12-16,0-3 0 0,0 3 0 0,0 0 8 0,0 0-8 0,0 0 0 16,3 0 0-16,-3 0 0 15,3 0 0-15,-3-2 8 0,0-4-8 0,0 4 8 16,3-1-8-16,-3 0 10 0,0 3-10 0,0 0 10 0,3 6-10 0,-3-1 12 0,0-5-12 16,0 3 12-16,6-3-12 0,-3 2 10 0,-2 4-10 0,-4-1 10 15,3-3-10-15,0-2 8 16,6 0-8-16,0 0 8 0,0 0-8 0,-6 6 0 0,3-1 0 0,0 3 8 15,-3-3-8-15,3-2 0 0,-3 2 9 16,0 3-9-16,6-8 8 0,-6 3-8 0,0-1 10 0,-3 1-10 16,3 2 12-16,0-2-4 0,0 2-8 15,0-2 12-15,0 0-12 0,0 2 11 0,0-2-11 0,0 2 10 16,4 3-10-16,-4-3 10 16,3 0-10-16,-3 3 10 0,3-5-10 0,-3 2 8 0,3-5-8 0,3 0 8 15,0 0-8-15,-3 3 0 0,-3 2 0 0,3 0 0 16,3-5 0-16,-6 3 0 0,6-3 0 0,-3 0 0 15,-3 0 0-15,6 0 0 0,-3 0 0 0,3 0 0 16,-6 0 0-16,6 0 0 0,-6 0 0 0,3 0 0 16,3 0 0-16,0 0 0 0,-3 5 0 0,-3-2 0 15,3 0 0-15,-3-1 0 0,3 4 0 0,0-4 0 16,3-2 0-16,-3 8 8 0,0-2-8 0,-3 1 0 16,3 1 0-16,0 0 8 0,-3-2-8 0,3 2 0 0,1-1 0 0,-1-1 8 15,0 2-8-15,0 2 0 0,3 1 0 0,-3-1 0 16,0 1 0-16,3-3 0 0,0 3 0 0,0-3 0 15,0 2 0-15,3 1 0 0,-3-1 0 0,0 1 0 16,3-1 0-16,-3 1 0 0,0 0 0 0,3-1 0 16,0 1 0-16,0-1 0 0,-1 1 0 0,1 2 0 15,-3 0 0-15,3 3 0 0,0-3 0 0,0 1 0 16,3-1 0-16,-3-2 0 0,0-1 0 0,3 1 0 16,-3-1 0-16,3-2 0 15,-3 3 0-15,3-1 0 0,0 1 0 0,-3-3 0 0,6 0 0 0,-6 0 0 0,3 0 0 0,0 0 0 16,3 0-8-16,-3 0 8 0,0-1 0 15,0-1 0-15,0-1 15 0,3 0 7 0,-4 1 2 0,1-1 0 32,-6-5-40-32,9 0-8 0,0 3-2 0,0-3 0 0,-9 0 10 0,6 0 3 0,3 0 0 0,-9 0 0 31,9-3-120-31,-3 0-24 0,3-2-5 0</inkml:trace>
  <inkml:trace contextRef="#ctx0" brushRef="#br0" timeOffset="47678.993">8358 12139 1577 0,'0'0'66'16,"0"5"-53"0,3 3 79-16,0 0 15 0,-3 3 3 0,3-1 1 15,0-2-15-15,-3 6-2 0,3-4-1 0,-1 3 0 16,1 1-29-16,3-1-5 0,-3 3-2 0,0 0 0 16,3-1-13-16,0 1-2 0,0 3-1 0,0-3 0 15,0 0-9-15,0 2-1 0,0-2-1 0,0 0 0 16,-3-3 18-16,3 3 4 0,0-3 1 0,0 3 0 15,0 0-25-15,-3-3-6 0,3 0-1 0,-3-2 0 0,3 0 11 0,-3-1 1 16,3 3 1-16,-3-2 0 16,2-3-20-16,-2 5-4 0,0 0-1 0,3 1 0 0,-3-1-9 15,0-3 0-15,3-2 0 0,-3 0 0 0,0-2 0 0,0 2 0 0,-3-3 0 16,0-5 0-16,0 0 19 0,0 0 1 0,0 0 1 0,0 0 0 16,0 0-33-16,-3 5-8 0,3-5 0 0,-6 5-1 15,3-2 21-15,0 2 0 0,3-5 0 0,-3 8 0 16,0-2 20-16,0 2 8 0,0-3 1 0,0 0 1 15,3-5-48-15,-5 5-10 0,5-5-1 0,-3 6-1 16,-3-1 50-16,0 0 9 0,3 1 3 0,0-4 0 16,-3 4-32-16,3-4 8 0,3-2-8 0,-6 5 0 15,0 1 0-15,0-4 0 0,0 4 0 0,0-4 0 16,0-2 0-16,6 0 0 0,-6 0 0 0,-3 0 0 16,3 0 0-16,0 3 8 0,0 0-8 0,0-1 0 15,0 1 0-15,3 0 0 0,-3-1 0 0,3 3 0 16,-2 1 0-16,2-4 0 0,-3 4 0 0,3-1 0 15,-3 0 0-15,3 3 0 0,-3-2 0 0,3-1 0 16,-3 0 0-16,3 0 0 0,-3 3 0 0,3-2 0 16,-3 2 0-16,3-3 0 0,0 0 0 0,0 0 0 15,-3 1 0-15,3-1 0 0,0 0 0 0,-3 1 0 16,0-1 0-16,3 0 8 0,-3 0-8 0,3 3 0 16,-3-2 0-16,3 2 0 0,0 0 8 0,0 0-8 15,0 2 8-15,-3-2 0 0,4 3-8 0,-4-1 12 16,3 1-4-16,3-1 0 0,-3 1-8 0,3 2 12 0,-3-5-12 0,3 3 0 15,0-3 8-15,-3 2-8 0,0 1 0 0,3-3 0 16,-3 2 0-16,0-2 0 0,3 0 0 0,-3-2 0 16,0-1 0-16,3 0 0 0,-3 6 10 0,3 2-1 0,0 0 0 0,-3 3 0 15,3 0-9 1,0-3 0-16,3 0 0 0,-3 6 0 0,3-6 0 0,-3 0 8 0,3 1 0 0,0-4 0 16,0 1-8-16,-3-3 0 0,0 0-10 0,0 0 10 15,0-3 0-15,0 0 0 0,0 0 0 0,0 3 0 16,3-2 0-16,-3-1 0 0,3 0 0 15,0 3 0-15,-3 0 0 0,3-3 0 0,0 3 0 0,-3 0 0 16,3 0 0-16,0 3 0 0,-3-3 0 0,3 0 0 16,-1 0 9-16,1 0-9 0,-3-1 0 0,3 1 9 15,-3 0-9-15,0-2 0 0,0-6 0 0,0 5 8 16,-3 3-8-16,3-3 0 0,0 0 0 0,-3 3 0 16,3-2 0-16,0 2 0 0,0 0 8 0,0-1-8 15,0 4 0-15,-2 0 0 0,2-3 0 0,0 5 0 16,0-3 0-16,0 1 0 0,0 0 0 0,0 2 0 15,0-3 0-15,0 1 0 0,0 2 8 0,-3-2-8 16,3-3-9-16,0 2-4 0,0-2-1 0,0 3 0 16,-3-3 24-16,0 2 5 0,0-2 1 0,0 0 0 15,0-2-26-15,3 1-5 0,0 1-1 0,0 0 0 16,0 0 16-16,0 0 0 0,0 0 0 0,0 3 0 16,0-3 0-16,0 2 0 0,-3-2 0 0,0 0 0 15,3 3 0-15,-3-1 0 0,0-2 0 0,3 5 0 16,-3-2 0-16,0 0 0 0,0-1 0 0,0 3 0 15,0-2 0-15,-3 0 0 0,3-1 0 0,0 1 0 16,0-1 0-16,0 1 0 0,0 0 0 0,0-4 0 0,0 4 12 0,-3-3 6 16,3 0 1-16,-3 0 0 15,3 0-19-15,-3-3 0 0,0 0 0 0,0 1 0 0,0-4 0 0,0 1 0 16,-2 0 0-16,-1 2 0 0,0-5 0 0,-3 3 0 0,0-3 0 16,0 2 0-16,0 1 0 0,0-1 0 0,0 1 0 15,3 0 0-15,-3-1 0 0,3 4 0 0,1-4 0 0,2 4-9 16,-3-4-8-16,3 4-2 0,3-4 0 0,3-2 0 15,-6 3-130-15,6-3-27 0,0 0-4 0</inkml:trace>
  <inkml:trace contextRef="#ctx0" brushRef="#br0" timeOffset="56769.361">16430 8861 1571 0,'-3'-5'44'0,"-3"-1"11"16,0 1-44-16,3 2-11 0,-3 1 0 0,6 2 0 15,-6-3 95-15,6 3 17 0,0 0 3 0,-6-3 1 16,6 3-21-16,-3-5-4 0,0 3-1 0,3-4 0 16,0-2-62-16,3-2-13 0,3-4-3 0,3 1 0 15,3-8 0-15,3-3-1 0,0-2 0 0,9-6 0 16,-3-2-2-16,2-6 0 0,7-2 0 0,0-6 0 16,0 0 23-16,2-2 5 0,4-3 1 0,-3 0 0 15,0 6-14-15,-4-1-4 0,4 6 0 0,-6-1 0 16,-3 6-4-16,-3 0 0 0,-4 6-1 0,-2 1 0 15,-3 4 11-15,0 2 2 0,-6 3 1 0,3 2 0 16,-3 1-1-16,-3 2 0 0,3 0 0 0,0 0 0 16,-3 0-17-16,3 3-11 0,0-3 12 0,0 6-12 15,0-3 0-15,3 2 0 0,-3 0-12 0,2 1 3 16,-2 4 9-16,-3 1 0 0,3 3 0 0,-6 2 0 16,6 0 0-16,-3 0 0 0,3 5 8 0,-3 3-8 15,-3 2-128-15,0 4-29 0,0 1-7 0</inkml:trace>
  <inkml:trace contextRef="#ctx0" brushRef="#br0" timeOffset="57235.955">17025 7885 1862 0,'0'0'52'0,"0"0"13"16,0 0-52-16,0 0-13 0,0 0 0 0,0 0 0 16,3-6 60-16,0-2 10 0,6 0 2 0,3-2 0 15,3-3-7-15,6-3-1 0,3 0 0 0,2-5 0 16,7 0-22-16,3-3-5 0,6-5-1 0,-1 2 0 16,7-5-6-16,3 3-2 0,2-5 0 0,1 2 0 15,2 0-28-15,1 3 0 0,2 0 0 0,1 0 0 16,-1 0 0-16,1 3 0 0,-4-1 0 0,4-2 9 0,-3 0-9 0,-1 0 0 15,1 0 0-15,-4 2 8 0,-2 3-8 16,-4 1 12-16,-2 1-12 0,-6 4 12 0,-3-1-12 0,-4 3 0 0,1 1 0 16,-6 1 0-16,-6 4 9 15,-1-1-9-15,-2 3 10 0,-3 3-10 0,3 0 0 0,-6-1 8 0,0 1-8 0</inkml:trace>
  <inkml:trace contextRef="#ctx0" brushRef="#br0" timeOffset="58700.021">17329 9890 1166 0,'0'0'49'15,"0"0"-39"1,-6 0 88-16,3-3 18 0,3 3 3 0,-6-2 1 16,0-1-11-16,0-2-1 0,6 5-1 0,-3-5 0 15,-3 2-12-15,3-2-3 0,0 2 0 0,-3-2 0 0,3 2-21 16,0-2-5-16,-3 2-1 0,3 1 0 0,-2-1-20 0,-1 0-4 15,3 1-1-15,-3 2 0 0,0-3-1 0,0 3-1 0,0-3 0 0,-3 1 0 32,3 2-16-32,-3 2-3 0,0 1-1 0,0 0 0 0,0-1 18 0,-3 1 3 0,0 2 1 0,3 0 0 15,-2 1-21 1,2 2-4-16,-3 0-1 0,3 0 0 0,-3-1-2 0,0 4 0 0,-3-3 0 0,3 3 0 16,0-1 12-1,0 1 3-15,3-1 0 0,-2 1 0 0,-1 2-27 0,0-2 8 0,0 2-8 0,3 0 0 16,-3 3 0-16,3-3 0 0,0 3-9 0,-3 0 9 15,3 0 0-15,-3 0 0 0,0 2 0 0,1-2 9 16,2 0-9-16,-3 0 10 0,3 0-10 0,0 0 10 16,0 0-10-16,0-1 0 0,0 4 9 0,3-3-9 15,-3 0 9-15,3 0-9 0,-3-1 12 0,3 1-12 16,-3 3 11-16,3-3-11 0,1 2 10 0,-1 1-10 16,0-1 9-16,3 1-9 0,-3 2 8 0,3 0-8 15,0-5 0-15,0 3 8 0,0-4-8 0,0 1 0 16,0 3 0-16,3-3 0 0,0 2 8 0,0-2-8 15,0 0 0-15,0 2 8 0,0-2-8 0,3 0 8 16,0 3-8-16,3-3 0 0,-3 2 9 0,3 1-9 16,0-1 0-16,-3-2 9 0,3 0-9 0,-1 2 0 15,1 1 16-15,0 0-4 0,3 2-1 0,0 0 0 16,0-3-11-16,0-2 0 0,0-3 0 0,0 1 0 16,3-1 0-16,0-2 0 0,0 2 0 0,3-5 0 15,-1 2 0-15,4-2-9 0,-3-3 9 0,3 3-10 16,0-2 10-16,0-1 0 0,3 0 0 0,-1 1 0 15,-2-4 0-15,6 4 9 0,-3-4-9 0,0 1 10 16,3-3-10-16,-4 0 0 0,4 0 0 0,-3 0 0 0,3-3 0 0,-6 1 0 16,3-4 0-16,-4 4 0 0,-2-1-8 0,3 0 8 15,-3 1-10-15,0-1 10 0,3 0 0 0,0-2-9 0,0 0 9 0,-1-3 0 16,4 0 0-16,-3 0-8 0,0-3 8 0,-3 1 0 16,3 2 0-16,-3-3 12 0,2 1 0 0,-2-1-1 15,0-2-19-15,0 0-4 0,0-1-1 0,0 1 0 16,0-3 13-16,0 6-9 0,-1-6 9 15,-2 3-8-15,0-6 8 0,0 1 0 0,0-1 0 0,0 1-8 16,0-1 8-16,-3-2 0 16,3 2 0-16,-3-2 0 0,0 3 0 0,0-4 0 0,-1 4 0 0,-2-3 0 15,0 2 0-15,3-2-10 0,-3 0 10 0,0 0 0 16,0 0 0-16,-3-1 0 0,0-1 0 0,0 1 9 16,0 1-9-16,0 3 0 0,0-3 0 0,-3-1 0 15,0 4 0-15,0-3 0 0,0 0 0 0,-3-3 0 16,3 3 0-16,-3-1 0 0,0-1 0 0,0 1 0 15,0 1 0-15,0 0 0 0,0 3 0 0,0-4 0 16,-3 4 0-16,0-1 0 0,0 1 0 0,0-1 0 16,-3 1 0-16,4 2 0 0,-4 0 0 0,-3 0 0 15,0 3 0-15,-3 0 8 0,0 0-8 0,-3 2 0 16,0-2 0-16,-3 2 0 0,1 1 8 0,-4-1-8 16,0 3 0-16,-3 0 0 0,0 0 0 0,-2 3 8 15,2 0-8-15,-3-3 0 0,0 5 0 0,-2-2 0 16,2-1 0-16,3 1 0 0,-3 0 0 0,1 2-11 15,-1 3 11-15,3 5 0 0,0 1 0 0,0 7 0 0,1 0 0 16,-1 6-18-16,0 5 3 0,3 2 1 16,6 3-73-16,3 0-14 0,4 3-3 0</inkml:trace>
  <inkml:trace contextRef="#ctx0" brushRef="#br0" timeOffset="60033.539">17633 12107 1652 0,'-3'6'34'0,"0"-4"9"15,0 4-35-15,3-6-8 0,-3 8 0 0,0-3 0 16,3 0 34-16,0 0 5 0,-3 1 1 0,3 2 0 15,-3 0 24-15,3-1 4 0,-3 1 2 0,0 0 0 16,3 6 10-16,-3 1 1 0,0 4 1 0,-3 5 0 16,3 0-41-16,-3 2-8 0,0 6-1 0,0 10-1 15,-3-2 5-15,0 2 0 0,-3-2 1 0,3 5 0 16,0 2-3-16,-2 1-1 0,-1 2 0 0,3 3 0 16,-3 0 0-16,3-3 0 0,-3 1 0 0,3 2 0 15,0-3 5-15,0 0 1 0,0 0 0 0,0 3 0 16,3-5-31-16,0-3-8 0,0-3 0 0,3 1 0 15,0-9 0-15,3 0 0 0,-2-4 0 0,2-1 0 16,0 0 52-16,0-5 10 0,0-1 2 0,0 4 0 16,0-3-64-16,0 2-18 0,0-2-1 0,0 0 0 0,-3-3 19 0,0 0 12 15,3 0-1-15,-3-2-1 0,-3 2-2 0,3-3 0 16,0 1 0-16,-3-1 0 0,0-2-8 0,3 0 0 0,0 0 9 0,0 0-9 16,0 3 0-16,0-4 0 0,3 4 0 0,-3-6 0 15,3 0 0-15,0 1 0 0,-3-4 0 0,3-2 0 16,0 5 0-16,0-5 16 0,0 3-4 0,-3-1-1 15,3-2-11-15,0 0 8 0,0 0-8 0,-3 0 8 16,3 0-8-16,0 0 10 0,-3 0-10 0,0 3 10 16,3-6-24-16,-3 3-5 0,3-3-1 0,-3 3 0 15,3-3 20-15,-3 3 0 0,0 0 0 0,3 0 0 16,-3-3 0-16,0 3 0 0,3 0 0 0,-3-2 0 16,3 2 0-16,-3-1 0 0,3 1 0 0,0 0 0 15,3 0 0-15,-3-2 0 0,3 2 0 0,3-3 0 16,3 5-213-16,0-2-43 0,6 6-8 15,-6-4-1-15</inkml:trace>
  <inkml:trace contextRef="#ctx0" brushRef="#br0" timeOffset="73990.536">13001 18145 1263 0,'-15'-5'28'0,"6"2"5"0,3-2 2 0,-3 0 1 0,0-1-36 0,6 1 0 0,0-3 0 0,1 3 0 15,2 0 56-15,0-1 4 0,2 1 0 0,4-3 1 16,0 3-35-16,6-1-7 0,-3 1-2 16,6-3 0-16,-3 0-17 15,6-2-17-15,-3-1 3 0,3 0 1 0,2 1 13 0,1 2 0 0,3-3 0 0,-3 3 0 16,6 1 51-16,-3-1 13 0,2 5 2 0,1-2 1 16,3 2-31-16,0-2-7 0,2 2-1 0,1 0 0 15,3 3-9-15,0 0-3 16,2 3 0-16,4-3 0 0,0 3-5 0,-1-1-2 0,1 4 0 0,3-1 0 15,-1-2-9-15,4 2 0 0,-1-2 9 0,1 2-9 16,0 0 0-16,-1 0 8 16,1 3-8-16,0-2 0 0,-4-1 0 15,4-2 9-15,0-3-9 0,2 5 0 0,1 0 0 0,2 0 0 16,1-5 0-16,2 3 0 0,1-3 58 0,3 0 5 0,2 0 1 16,1 0 0-16,2 3-52 0,3-3-12 0,1-3 0 15,-1 3 0-15,1 3 27 0,2-3 2 0,1-3 1 0,-4 3 0 0,7-5-17 16,-1 5-3-16,0-3-1 0,4 0 0 0,-1-2-9 15,4 3 10-15,-1-1-10 0,0 0 10 0,1 1 8 16,-1-1 2-16,0-2 0 0,4-1 0 16,-1 4-20-16,-3-4 0 0,4 6 0 0,-1 0 0 15,1-2 0-15,-1 2 0 0,3 0 0 0,-2 2 0 0,-1 1 25 16,0 0 2-16,1 2 0 0,2 0 0 0,-3-2 8 16,1 0 1-16,5 5 1 0,0-6 0 15,0 1-29-15,4-1-8 0,2 1 0 0,-3 0 0 0,6-3 0 16,1 0 0-16,-1 2 0 0,0 1 0 0,0-3 0 15,4 3 0-15,-4-3 0 0,3 2 0 0,-3-2 0 16,3 3 0-16,1-3 0 0,-1 0 0 0,0 0 0 16,0 0 0-16,3 0 0 0,-2 0 0 0,2 0 0 15,3-3 0-15,0 3 0 0,0-2 0 0,3-1 0 16,4-2 0-16,-4 2 0 0,0 0 0 0,3 1 22 16,-3-1 3-16,3-2 1 0,-3 2 0 0,0 3-15 15,4 3-3-15,-4-3-8 0,0 3 12 0,0-1 16 16,-3 1 2-16,0-1 1 0,0 1 0 0,-2 5-31 15,-1-5 0-15,-3 2 0 0,0-2 0 0,0 5 0 16,1-3 0-16,-1 0 0 0,-3-2 0 0,-3 2 0 0,0-2 0 16,1-3 0-16,-1 0 0 0,3-3 0 0,-3 3 0 0,1 0 0 15,-4-3 0-15,-3 1 0 0,-2 2 0 16,-4-3 0-16,-3 1 0 0,-2 2 0 0,-4 0 0 0,-2 0 0 0,-4 2 0 16,-2 1 0-16,-4-1 0 0,-2 1 0 0,-4 0 0 0,-2-3 0 15,-7 5 0-15,-2-2 0 0,0-1 0 0,-4 1 0 0,-5 0 0 16,0-3 0-16,-4 2 0 0,1-2-14 0,-3 0 4 15,0-2 1-15,-3 2 0 0,-7 0 20 16,1 0 4-16,-3-3 1 0,-3 3 0 0,-3 0-16 16,-3-3 0-16,0-2 0 0,-3 2 0 15,-6 3 0-15,0 0 0 0,0 0 0 0,0 0 0 0,0 0 0 16,0 0 0-16,0 0 0 0,0 0 0 0</inkml:trace>
  <inkml:trace contextRef="#ctx0" brushRef="#br0" timeOffset="84212.974">636 8612 774 0,'0'0'16'0,"0"0"4"0,0 0-20 0,0 0 0 0,-3 3 0 0,3-3 0 16,-6 2 104-16,6-2 17 0,0 0 3 0,-5 0 1 15,5 0-30-15,0 0-7 0,0 0 0 16,0 0-1-16,0 0-39 0,0 0-8 0,0 0-2 16,0 0 0-16,0 0-12 0,0-5-2 0,3 0-1 0,-1 0 0 15,1-3-7-15,3-3-2 0,0 1 0 16,0-1 0-16,0-2-6 0,3-1-8 0,-3 1 11 0,0 0-11 15,0 0 12-15,3-3-12 0,0-3 12 0,-3 4-12 16,0 1-12-16,0 1-8 0,0 0-3 0,0 2 0 16,-3 3 49-16,0 0 10 0,0 3 1 0,-3 5 1 15,0 0-24-15,0 0-5 0,0 0-1 0</inkml:trace>
  <inkml:trace contextRef="#ctx0" brushRef="#br0" timeOffset="84958.816">1455 6612 1119 0,'-12'-24'24'0,"9"14"6"0,-3-1 1 0,0-2 1 0,-3 2-32 0,0-2 0 0,3 0 0 0,-6-3 0 16,-2 3 60-16,-1-1 7 0,3 6 1 0,-6-2 0 0,3 5 28 0,0-1 7 15,-3 4 1-15,-3 2 0 16,-2 2-40-16,-4 6-8 0,3 3-2 0,-9 2 0 0,1 3-7 0,-1 5-2 16,-9 8 0-16,9-2 0 0,-2 4 6 0,-7 6 1 15,-3 6 0-15,4 4 0 16,-7 6 2-16,3 5 1 0,-8 6 0 0,-10 29 0 15,10-11-30-15,8-3-5 0,0 3-2 0,10 8 0 16,5-8-5-16,3 3-1 0,12-1 0 0,6 6 0 16,6-10-12-16,6-1 9 0,3-2-9 0,6 5 8 15,6-11-8-15,12 1 0 0,-3-4 0 0,11-1 0 16,1-9 0-16,3-8 0 0,5-2-8 0,4-3 8 0,6-8 9 0,-4-8 7 0,7-5 0 16,2-1 1-1,1-4-40-15,-4-3-8 0,1-6-1 0,11 1-1 0,-14-3 19 0,8-8 4 0,-5-3 1 16,5-2 0-16,-2-8-11 0,-7 0-1 0,1-3-1 0,-1-8 0 15,-2 0 22-15,-6-2 13 0,2-6-1 0,-8-8-1 16,0-2-11-16,-4-6 0 0,-5-5 9 0,0-5-9 16,-4-3 0-16,-8-5 0 0,3-3 0 0,-9-13-12 15,-3 3 12-15,-6 0-12 0,-6-4 12 0,-3-4-12 16,-6 8 12 0,0-1 0-16,-3 1 0 0,-6-3 0 0,3 16 0 0,-5 2 9 0,-10 4-9 15,0 4 10-15,3 11 16 0,-11 5 3 0,2 3 1 0,-6 6 0 16,-3 7 3-16,1 5 1 0,-4 3 0 0,-5 3 0 15,2 8-10-15,0 2-1 0,-5 6-1 0,-1 2 0 16,4 6-14-16,-1 2-8 0,1 5 8 0,-1 6-8 16,3-3-11-16,1 6-6 0,5 2-2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36759"/>
            <a:ext cx="7062107" cy="114368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00000"/>
            <a:ext cx="7886700" cy="4680000"/>
          </a:xfrm>
        </p:spPr>
        <p:txBody>
          <a:bodyPr/>
          <a:lstStyle>
            <a:lvl1pPr>
              <a:buClr>
                <a:srgbClr val="ED6E08"/>
              </a:buClr>
              <a:defRPr/>
            </a:lvl1pPr>
            <a:lvl2pPr>
              <a:buClr>
                <a:srgbClr val="ED6E08"/>
              </a:buClr>
              <a:defRPr/>
            </a:lvl2pPr>
            <a:lvl3pPr>
              <a:buClr>
                <a:srgbClr val="ED6E08"/>
              </a:buClr>
              <a:defRPr/>
            </a:lvl3pPr>
            <a:lvl4pPr>
              <a:buClr>
                <a:srgbClr val="ED6E08"/>
              </a:buClr>
              <a:defRPr/>
            </a:lvl4pPr>
            <a:lvl5pPr>
              <a:buClr>
                <a:srgbClr val="ED6E08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7585472" y="6552000"/>
            <a:ext cx="929879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663" tIns="37331" rIns="74663" bIns="37331" anchor="ctr"/>
          <a:lstStyle>
            <a:lvl1pPr marL="406400" indent="-4064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3BD4DA4F-9FF1-4202-B17E-29A98D6E5A2B}" type="slidenum">
              <a:rPr lang="de-DE" sz="9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27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35"/>
          <p:cNvSpPr>
            <a:spLocks noChangeShapeType="1"/>
          </p:cNvSpPr>
          <p:nvPr userDrawn="1"/>
        </p:nvSpPr>
        <p:spPr bwMode="auto">
          <a:xfrm>
            <a:off x="0" y="1438045"/>
            <a:ext cx="9144000" cy="15007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00000"/>
            <a:ext cx="3886200" cy="4680000"/>
          </a:xfrm>
        </p:spPr>
        <p:txBody>
          <a:bodyPr/>
          <a:lstStyle>
            <a:lvl1pPr>
              <a:buClr>
                <a:srgbClr val="ED6E08"/>
              </a:buClr>
              <a:defRPr/>
            </a:lvl1pPr>
            <a:lvl2pPr>
              <a:buClr>
                <a:srgbClr val="ED6E08"/>
              </a:buClr>
              <a:defRPr/>
            </a:lvl2pPr>
            <a:lvl3pPr>
              <a:buClr>
                <a:srgbClr val="ED6E08"/>
              </a:buClr>
              <a:defRPr/>
            </a:lvl3pPr>
            <a:lvl4pPr>
              <a:buClr>
                <a:srgbClr val="ED6E08"/>
              </a:buClr>
              <a:defRPr/>
            </a:lvl4pPr>
            <a:lvl5pPr>
              <a:buClr>
                <a:srgbClr val="ED6E08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00000"/>
            <a:ext cx="3886200" cy="4680000"/>
          </a:xfrm>
        </p:spPr>
        <p:txBody>
          <a:bodyPr/>
          <a:lstStyle>
            <a:lvl1pPr>
              <a:buClr>
                <a:srgbClr val="ED6E08"/>
              </a:buClr>
              <a:defRPr/>
            </a:lvl1pPr>
            <a:lvl2pPr>
              <a:buClr>
                <a:srgbClr val="ED6E08"/>
              </a:buClr>
              <a:defRPr/>
            </a:lvl2pPr>
            <a:lvl3pPr>
              <a:buClr>
                <a:srgbClr val="ED6E08"/>
              </a:buClr>
              <a:defRPr/>
            </a:lvl3pPr>
            <a:lvl4pPr>
              <a:buClr>
                <a:srgbClr val="ED6E08"/>
              </a:buClr>
              <a:defRPr/>
            </a:lvl4pPr>
            <a:lvl5pPr>
              <a:buClr>
                <a:srgbClr val="ED6E08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7585472" y="6552000"/>
            <a:ext cx="929879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663" tIns="37331" rIns="74663" bIns="37331" anchor="ctr"/>
          <a:lstStyle>
            <a:lvl1pPr marL="406400" indent="-4064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3BD4DA4F-9FF1-4202-B17E-29A98D6E5A2B}" type="slidenum">
              <a:rPr lang="de-DE" sz="9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27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1" y="236759"/>
            <a:ext cx="7062107" cy="114368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Line 35"/>
          <p:cNvSpPr>
            <a:spLocks noChangeShapeType="1"/>
          </p:cNvSpPr>
          <p:nvPr userDrawn="1"/>
        </p:nvSpPr>
        <p:spPr bwMode="auto">
          <a:xfrm>
            <a:off x="0" y="1438045"/>
            <a:ext cx="9144000" cy="15007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0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99999"/>
            <a:ext cx="4660754" cy="406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7585472" y="6552000"/>
            <a:ext cx="929879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663" tIns="37331" rIns="74663" bIns="37331" anchor="ctr"/>
          <a:lstStyle>
            <a:lvl1pPr marL="406400" indent="-4064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3BD4DA4F-9FF1-4202-B17E-29A98D6E5A2B}" type="slidenum">
              <a:rPr lang="de-DE" sz="9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27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35"/>
          <p:cNvSpPr>
            <a:spLocks noChangeShapeType="1"/>
          </p:cNvSpPr>
          <p:nvPr userDrawn="1"/>
        </p:nvSpPr>
        <p:spPr bwMode="auto">
          <a:xfrm>
            <a:off x="0" y="1438045"/>
            <a:ext cx="9144000" cy="15007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28651" y="1800000"/>
            <a:ext cx="3167743" cy="4680000"/>
          </a:xfrm>
        </p:spPr>
        <p:txBody>
          <a:bodyPr/>
          <a:lstStyle>
            <a:lvl1pPr>
              <a:buClr>
                <a:srgbClr val="ED6E08"/>
              </a:buClr>
              <a:defRPr/>
            </a:lvl1pPr>
            <a:lvl2pPr>
              <a:buClr>
                <a:srgbClr val="ED6E08"/>
              </a:buClr>
              <a:defRPr/>
            </a:lvl2pPr>
            <a:lvl3pPr>
              <a:buClr>
                <a:srgbClr val="ED6E08"/>
              </a:buClr>
              <a:defRPr/>
            </a:lvl3pPr>
            <a:lvl4pPr>
              <a:buClr>
                <a:srgbClr val="ED6E08"/>
              </a:buClr>
              <a:defRPr/>
            </a:lvl4pPr>
            <a:lvl5pPr>
              <a:buClr>
                <a:srgbClr val="ED6E08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1" y="236759"/>
            <a:ext cx="7062107" cy="114368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9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547007"/>
            <a:ext cx="7886700" cy="1143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Line 35"/>
          <p:cNvSpPr>
            <a:spLocks noChangeShapeType="1"/>
          </p:cNvSpPr>
          <p:nvPr userDrawn="1"/>
        </p:nvSpPr>
        <p:spPr bwMode="auto">
          <a:xfrm>
            <a:off x="0" y="6540726"/>
            <a:ext cx="9144000" cy="15007"/>
          </a:xfrm>
          <a:prstGeom prst="line">
            <a:avLst/>
          </a:prstGeom>
          <a:noFill/>
          <a:ln w="25400">
            <a:solidFill>
              <a:srgbClr val="ED6E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628650" y="6544584"/>
            <a:ext cx="4320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University of Applied Sciences Würzburg-Schweinfurt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941" y="231960"/>
            <a:ext cx="1139856" cy="4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D6E0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6E0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6E08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6E0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6E0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hyperlink" Target="https://www.springer.com/de/book/978331955443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1.xml"/><Relationship Id="rId4" Type="http://schemas.openxmlformats.org/officeDocument/2006/relationships/hyperlink" Target="https://machinelearningmaster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numpy.org/" TargetMode="External"/><Relationship Id="rId7" Type="http://schemas.openxmlformats.org/officeDocument/2006/relationships/customXml" Target="../ink/ink12.xm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ristophRaab/MLH" TargetMode="Externa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s://scikit-learn.org/stable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Night of Innovation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Introduction to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260034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C720A-9EF1-4DCB-BE74-C7F5C89E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</a:t>
            </a:r>
            <a:endParaRPr lang="en-US" dirty="0"/>
          </a:p>
        </p:txBody>
      </p:sp>
      <p:pic>
        <p:nvPicPr>
          <p:cNvPr id="5" name="Inhaltsplatzhalter 4" descr="Ein Bild, das Karte, Text enthält.&#10;&#10;Mit hoher Zuverlässigkeit generierte Beschreibung">
            <a:extLst>
              <a:ext uri="{FF2B5EF4-FFF2-40B4-BE49-F238E27FC236}">
                <a16:creationId xmlns:a16="http://schemas.microsoft.com/office/drawing/2014/main" id="{F79F2B1B-EB35-41B0-A0A7-C48DCA7A4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107"/>
            <a:ext cx="9147061" cy="499515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63307F46-C75F-4F74-8825-FED93DA6AE6F}"/>
                  </a:ext>
                </a:extLst>
              </p14:cNvPr>
              <p14:cNvContentPartPr/>
              <p14:nvPr/>
            </p14:nvContentPartPr>
            <p14:xfrm>
              <a:off x="152640" y="1728000"/>
              <a:ext cx="6824520" cy="464112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63307F46-C75F-4F74-8825-FED93DA6AE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280" y="1718640"/>
                <a:ext cx="6843240" cy="46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334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C13F9-2B07-4615-B15B-EF8422A3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Perceptron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3D099-94EB-4281-BDE0-103969EBB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 algn="ctr">
              <a:buNone/>
            </a:pPr>
            <a:endParaRPr lang="en-US" noProof="0" dirty="0"/>
          </a:p>
          <a:p>
            <a:pPr marL="0" indent="0" algn="ctr">
              <a:buNone/>
            </a:pPr>
            <a:endParaRPr lang="en-US" noProof="0" dirty="0"/>
          </a:p>
          <a:p>
            <a:pPr marL="0" indent="0" algn="ctr">
              <a:buNone/>
            </a:pPr>
            <a:r>
              <a:rPr lang="en-US" noProof="0" dirty="0"/>
              <a:t>The math behind the Perceptron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36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7D3FC7-69D5-4AE8-9DB1-441C497BD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29" y="1625036"/>
            <a:ext cx="4679950" cy="4679950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712D4E8-F172-4842-ADF9-D2A2E3ABABC3}"/>
              </a:ext>
            </a:extLst>
          </p:cNvPr>
          <p:cNvSpPr/>
          <p:nvPr/>
        </p:nvSpPr>
        <p:spPr>
          <a:xfrm>
            <a:off x="5302665" y="630498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dirty="0"/>
              <a:t>https://blog.magrathealabs.com/crisp-dm-and-what-i-did-wrong-70c4e7e8656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7C373FB7-9390-4AFD-8993-80BB541A4AAA}"/>
                  </a:ext>
                </a:extLst>
              </p14:cNvPr>
              <p14:cNvContentPartPr/>
              <p14:nvPr/>
            </p14:nvContentPartPr>
            <p14:xfrm>
              <a:off x="2156760" y="2579400"/>
              <a:ext cx="4065840" cy="290268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7C373FB7-9390-4AFD-8993-80BB541A4A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7400" y="2570040"/>
                <a:ext cx="4084560" cy="29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68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7D3FC7-69D5-4AE8-9DB1-441C497BD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29" y="1625036"/>
            <a:ext cx="4679950" cy="4679950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712D4E8-F172-4842-ADF9-D2A2E3ABABC3}"/>
              </a:ext>
            </a:extLst>
          </p:cNvPr>
          <p:cNvSpPr/>
          <p:nvPr/>
        </p:nvSpPr>
        <p:spPr>
          <a:xfrm>
            <a:off x="5302665" y="630498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dirty="0"/>
              <a:t>https://blog.magrathealabs.com/crisp-dm-and-what-i-did-wrong-70c4e7e8656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761691C9-2D8A-4047-8199-DBEBD5486C9A}"/>
                  </a:ext>
                </a:extLst>
              </p14:cNvPr>
              <p14:cNvContentPartPr/>
              <p14:nvPr/>
            </p14:nvContentPartPr>
            <p14:xfrm>
              <a:off x="2947920" y="2514200"/>
              <a:ext cx="587520" cy="5349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761691C9-2D8A-4047-8199-DBEBD5486C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8920" y="2505200"/>
                <a:ext cx="605160" cy="5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42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noProof="0" dirty="0"/>
            </a:br>
            <a:r>
              <a:rPr lang="en-US" noProof="0" dirty="0"/>
              <a:t>Data Preparation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7342C-A6AE-4F00-A6C4-4D44BD7F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Datatypes </a:t>
            </a:r>
          </a:p>
          <a:p>
            <a:pPr lvl="1"/>
            <a:r>
              <a:rPr lang="en-US" noProof="0" dirty="0"/>
              <a:t>Numeric</a:t>
            </a:r>
          </a:p>
          <a:p>
            <a:pPr lvl="1"/>
            <a:r>
              <a:rPr lang="en-US" noProof="0" dirty="0"/>
              <a:t>Categorical</a:t>
            </a:r>
          </a:p>
          <a:p>
            <a:pPr lvl="2"/>
            <a:r>
              <a:rPr lang="en-US" noProof="0" dirty="0"/>
              <a:t>Cardinal</a:t>
            </a:r>
          </a:p>
          <a:p>
            <a:pPr lvl="2"/>
            <a:r>
              <a:rPr lang="en-US" noProof="0" dirty="0"/>
              <a:t>Ordinal</a:t>
            </a:r>
          </a:p>
          <a:p>
            <a:pPr lvl="2"/>
            <a:endParaRPr lang="en-US" noProof="0" dirty="0"/>
          </a:p>
          <a:p>
            <a:r>
              <a:rPr lang="en-US" noProof="0" dirty="0"/>
              <a:t>Machine Learning works in Euclidean space</a:t>
            </a:r>
          </a:p>
          <a:p>
            <a:pPr lvl="1"/>
            <a:r>
              <a:rPr lang="en-US" noProof="0" dirty="0"/>
              <a:t>Note there are few exceptions</a:t>
            </a:r>
          </a:p>
          <a:p>
            <a:pPr marL="0" indent="0">
              <a:buNone/>
            </a:pPr>
            <a:endParaRPr lang="en-US" noProof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 dirty="0"/>
              <a:t>Dataset must be converted in Euclidean space</a:t>
            </a:r>
          </a:p>
          <a:p>
            <a:pPr lvl="1"/>
            <a:r>
              <a:rPr lang="en-US" noProof="0" dirty="0"/>
              <a:t>Solutions: One-Hot Encoding / Numerical Encoding</a:t>
            </a:r>
          </a:p>
          <a:p>
            <a:pPr lvl="2"/>
            <a:endParaRPr lang="en-US" noProof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E454593A-E8E0-4886-97F0-C12EB8293871}"/>
                  </a:ext>
                </a:extLst>
              </p14:cNvPr>
              <p14:cNvContentPartPr/>
              <p14:nvPr/>
            </p14:nvContentPartPr>
            <p14:xfrm>
              <a:off x="444600" y="150480"/>
              <a:ext cx="8536320" cy="633816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E454593A-E8E0-4886-97F0-C12EB82938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" y="141120"/>
                <a:ext cx="8555040" cy="63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70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noProof="0" dirty="0"/>
            </a:br>
            <a:r>
              <a:rPr lang="en-US" noProof="0" dirty="0"/>
              <a:t>Data Preprocessing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7342C-A6AE-4F00-A6C4-4D44BD7F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Stabilize numerical data to avoid issues in similarity or dissimilarity measure</a:t>
            </a:r>
          </a:p>
          <a:p>
            <a:endParaRPr lang="en-US" noProof="0" dirty="0"/>
          </a:p>
          <a:p>
            <a:r>
              <a:rPr lang="en-US" noProof="0" dirty="0"/>
              <a:t>Example: Age and Height of Human</a:t>
            </a:r>
          </a:p>
          <a:p>
            <a:r>
              <a:rPr lang="en-US" noProof="0" dirty="0"/>
              <a:t>P1: 18 Years and 1.8m</a:t>
            </a:r>
          </a:p>
          <a:p>
            <a:r>
              <a:rPr lang="en-US" noProof="0" dirty="0"/>
              <a:t>P2: 64 Years and 1.6m</a:t>
            </a:r>
          </a:p>
          <a:p>
            <a:r>
              <a:rPr lang="en-US" noProof="0" dirty="0"/>
              <a:t>Differences: 46 and 0.2m</a:t>
            </a:r>
          </a:p>
          <a:p>
            <a:pPr lvl="1"/>
            <a:r>
              <a:rPr lang="en-US" noProof="0" dirty="0"/>
              <a:t>This can cause problems because years independent of its interpretation  is dominant factor</a:t>
            </a:r>
          </a:p>
          <a:p>
            <a:endParaRPr lang="en-US" noProof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F049B2D2-44A2-43F4-B2D2-411DC3D0DC95}"/>
                  </a:ext>
                </a:extLst>
              </p14:cNvPr>
              <p14:cNvContentPartPr/>
              <p14:nvPr/>
            </p14:nvContentPartPr>
            <p14:xfrm>
              <a:off x="1372320" y="3739680"/>
              <a:ext cx="4425120" cy="101736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F049B2D2-44A2-43F4-B2D2-411DC3D0DC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960" y="3730320"/>
                <a:ext cx="4443840" cy="10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87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Machine Learning Algorithms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A0B792F-5F84-446D-A0BF-299F81C671C9}"/>
              </a:ext>
            </a:extLst>
          </p:cNvPr>
          <p:cNvSpPr/>
          <p:nvPr/>
        </p:nvSpPr>
        <p:spPr>
          <a:xfrm>
            <a:off x="4734370" y="6264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dirty="0"/>
              <a:t>https://scikit-learn.org/stable/auto_examples/classification/plot_classifier_comparison.html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386FF1-4709-4163-A522-E69748A963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133"/>
            <a:ext cx="9144000" cy="304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CD1D4582-F00E-4B26-B69A-935B6F2C9951}"/>
                  </a:ext>
                </a:extLst>
              </p14:cNvPr>
              <p14:cNvContentPartPr/>
              <p14:nvPr/>
            </p14:nvContentPartPr>
            <p14:xfrm>
              <a:off x="137880" y="1802160"/>
              <a:ext cx="8768160" cy="473040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CD1D4582-F00E-4B26-B69A-935B6F2C99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520" y="1792800"/>
                <a:ext cx="8786880" cy="47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06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7342C-A6AE-4F00-A6C4-4D44BD7F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The </a:t>
            </a:r>
            <a:r>
              <a:rPr lang="en-US" dirty="0"/>
              <a:t>competition</a:t>
            </a:r>
            <a:r>
              <a:rPr lang="en-US" noProof="0" dirty="0"/>
              <a:t> is about accuracy.</a:t>
            </a:r>
          </a:p>
          <a:p>
            <a:pPr lvl="1"/>
            <a:r>
              <a:rPr lang="en-US" noProof="0" dirty="0"/>
              <a:t>No other benchmark value is important!</a:t>
            </a:r>
          </a:p>
          <a:p>
            <a:pPr lvl="1"/>
            <a:endParaRPr lang="en-US" dirty="0"/>
          </a:p>
          <a:p>
            <a:r>
              <a:rPr lang="en-US" noProof="0" dirty="0"/>
              <a:t>Accuracy: Ratio of predicted classes to ground truth </a:t>
            </a:r>
            <a:r>
              <a:rPr lang="en-US" dirty="0"/>
              <a:t>classes of given data </a:t>
            </a:r>
            <a:r>
              <a:rPr lang="en-US" noProof="0" dirty="0"/>
              <a:t>in percent.</a:t>
            </a:r>
          </a:p>
          <a:p>
            <a:endParaRPr lang="en-US" dirty="0"/>
          </a:p>
          <a:p>
            <a:r>
              <a:rPr lang="en-US" dirty="0"/>
              <a:t>Team with highest accuracy over test-set is winner of competition.</a:t>
            </a:r>
          </a:p>
        </p:txBody>
      </p:sp>
    </p:spTree>
    <p:extLst>
      <p:ext uri="{BB962C8B-B14F-4D97-AF65-F5344CB8AC3E}">
        <p14:creationId xmlns:p14="http://schemas.microsoft.com/office/powerpoint/2010/main" val="83106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 Scikit and Keras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7342C-A6AE-4F00-A6C4-4D44BD7F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Three steps to learn and evaluate a model by these frameworks</a:t>
            </a:r>
          </a:p>
          <a:p>
            <a:endParaRPr lang="en-US" noProof="0" dirty="0"/>
          </a:p>
          <a:p>
            <a:pPr marL="0" indent="0">
              <a:buNone/>
            </a:pPr>
            <a:r>
              <a:rPr lang="en-US" dirty="0" err="1"/>
              <a:t>Skicit</a:t>
            </a:r>
            <a:r>
              <a:rPr lang="en-US" dirty="0"/>
              <a:t>/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Preperations</a:t>
            </a: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0.  </a:t>
            </a:r>
            <a:r>
              <a:rPr lang="en-US" noProof="0" dirty="0" err="1"/>
              <a:t>model.compile</a:t>
            </a:r>
            <a:r>
              <a:rPr lang="en-US" noProof="0" dirty="0"/>
              <a:t> (</a:t>
            </a:r>
            <a:r>
              <a:rPr lang="en-US" noProof="0" dirty="0" err="1"/>
              <a:t>Keras</a:t>
            </a:r>
            <a:r>
              <a:rPr lang="en-US" noProof="0" dirty="0"/>
              <a:t> specific)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err="1"/>
              <a:t>model.fit</a:t>
            </a:r>
            <a:r>
              <a:rPr lang="en-US" noProof="0" dirty="0"/>
              <a:t>(X,y)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err="1"/>
              <a:t>model.score</a:t>
            </a:r>
            <a:r>
              <a:rPr lang="en-US" noProof="0" dirty="0"/>
              <a:t>(test_X)  # outputs accuracy</a:t>
            </a:r>
          </a:p>
          <a:p>
            <a:pPr marL="0" indent="0">
              <a:buNone/>
            </a:pPr>
            <a:endParaRPr lang="en-US" noProof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D5D2F509-4E4F-4496-8BE5-60F60E89CE7B}"/>
                  </a:ext>
                </a:extLst>
              </p14:cNvPr>
              <p14:cNvContentPartPr/>
              <p14:nvPr/>
            </p14:nvContentPartPr>
            <p14:xfrm>
              <a:off x="390960" y="1354320"/>
              <a:ext cx="5072040" cy="401436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D5D2F509-4E4F-4496-8BE5-60F60E89CE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00" y="1344960"/>
                <a:ext cx="5090760" cy="40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63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57BBD-0799-479C-8EDA-3128A087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C73AFC-0F07-4C73-A849-84E19D7E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Data Science Design Manual</a:t>
            </a:r>
            <a:endParaRPr lang="en-US" dirty="0"/>
          </a:p>
          <a:p>
            <a:endParaRPr lang="en-US" dirty="0"/>
          </a:p>
          <a:p>
            <a:r>
              <a:rPr lang="de-DE" dirty="0">
                <a:hlinkClick r:id="rId3"/>
              </a:rPr>
              <a:t>https://towardsdatascience.com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4"/>
              </a:rPr>
              <a:t>https://machinelearningmastery.com/</a:t>
            </a:r>
            <a:endParaRPr lang="de-DE" dirty="0"/>
          </a:p>
          <a:p>
            <a:endParaRPr lang="de-DE" dirty="0"/>
          </a:p>
          <a:p>
            <a:r>
              <a:rPr lang="de-DE" dirty="0"/>
              <a:t>Tutorials on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website</a:t>
            </a:r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AB58912E-AFA7-408E-BCFE-7484EC32EEF3}"/>
                  </a:ext>
                </a:extLst>
              </p14:cNvPr>
              <p14:cNvContentPartPr/>
              <p14:nvPr/>
            </p14:nvContentPartPr>
            <p14:xfrm>
              <a:off x="4530240" y="5379840"/>
              <a:ext cx="1310040" cy="83556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AB58912E-AFA7-408E-BCFE-7484EC32EE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0880" y="5370480"/>
                <a:ext cx="1328760" cy="85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17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Objective</a:t>
            </a:r>
          </a:p>
          <a:p>
            <a:endParaRPr lang="en-US" noProof="0" dirty="0"/>
          </a:p>
          <a:p>
            <a:r>
              <a:rPr lang="en-US" noProof="0" dirty="0"/>
              <a:t>Dataset</a:t>
            </a:r>
          </a:p>
          <a:p>
            <a:endParaRPr lang="en-US" noProof="0" dirty="0"/>
          </a:p>
          <a:p>
            <a:r>
              <a:rPr lang="en-US" noProof="0" dirty="0"/>
              <a:t>The Perceptron</a:t>
            </a:r>
          </a:p>
          <a:p>
            <a:endParaRPr lang="en-US" noProof="0" dirty="0"/>
          </a:p>
          <a:p>
            <a:r>
              <a:rPr lang="en-US" noProof="0" dirty="0"/>
              <a:t>CRISP-DM</a:t>
            </a:r>
          </a:p>
          <a:p>
            <a:endParaRPr lang="en-US" noProof="0" dirty="0"/>
          </a:p>
          <a:p>
            <a:r>
              <a:rPr lang="en-US" noProof="0" dirty="0"/>
              <a:t>Further Actions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453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Further Actions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7342C-A6AE-4F00-A6C4-4D44BD7F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Requirements</a:t>
            </a:r>
            <a:r>
              <a:rPr lang="de-DE" dirty="0"/>
              <a:t> </a:t>
            </a:r>
          </a:p>
          <a:p>
            <a:pPr lvl="1"/>
            <a:r>
              <a:rPr lang="de-DE" noProof="0" dirty="0"/>
              <a:t>Python 3.5 or </a:t>
            </a:r>
            <a:r>
              <a:rPr lang="de-DE" noProof="0" dirty="0" err="1"/>
              <a:t>above</a:t>
            </a:r>
            <a:r>
              <a:rPr lang="de-DE" dirty="0"/>
              <a:t> (3.6 is ideal</a:t>
            </a:r>
            <a:r>
              <a:rPr lang="de-DE" noProof="0" dirty="0"/>
              <a:t>)</a:t>
            </a:r>
            <a:r>
              <a:rPr lang="de-DE" dirty="0"/>
              <a:t>, </a:t>
            </a:r>
            <a:r>
              <a:rPr lang="de-DE" dirty="0" err="1"/>
              <a:t>Anaconca</a:t>
            </a:r>
            <a:r>
              <a:rPr lang="de-DE" dirty="0"/>
              <a:t> or </a:t>
            </a:r>
            <a:r>
              <a:rPr lang="de-DE" dirty="0" err="1"/>
              <a:t>Pip</a:t>
            </a:r>
            <a:endParaRPr lang="de-DE" dirty="0"/>
          </a:p>
          <a:p>
            <a:pPr lvl="1"/>
            <a:r>
              <a:rPr lang="de-DE" noProof="0" dirty="0"/>
              <a:t>Update to </a:t>
            </a:r>
            <a:r>
              <a:rPr lang="de-DE" noProof="0" dirty="0" err="1"/>
              <a:t>packages</a:t>
            </a:r>
            <a:r>
              <a:rPr lang="de-DE" noProof="0" dirty="0"/>
              <a:t> to </a:t>
            </a:r>
            <a:r>
              <a:rPr lang="de-DE" noProof="0" dirty="0" err="1"/>
              <a:t>latest</a:t>
            </a:r>
            <a:r>
              <a:rPr lang="de-DE" noProof="0" dirty="0"/>
              <a:t> </a:t>
            </a:r>
            <a:r>
              <a:rPr lang="de-DE" noProof="0" dirty="0" err="1"/>
              <a:t>version</a:t>
            </a:r>
            <a:r>
              <a:rPr lang="de-DE" noProof="0" dirty="0"/>
              <a:t>.</a:t>
            </a:r>
            <a:br>
              <a:rPr lang="de-DE" noProof="0" dirty="0"/>
            </a:br>
            <a:endParaRPr lang="en-US" noProof="0" dirty="0"/>
          </a:p>
          <a:p>
            <a:r>
              <a:rPr lang="en-US" noProof="0" dirty="0">
                <a:hlinkClick r:id="rId2"/>
              </a:rPr>
              <a:t>Pandas</a:t>
            </a:r>
            <a:endParaRPr lang="en-US" noProof="0" dirty="0"/>
          </a:p>
          <a:p>
            <a:r>
              <a:rPr lang="en-US" noProof="0" dirty="0">
                <a:hlinkClick r:id="rId3"/>
              </a:rPr>
              <a:t>Numpy</a:t>
            </a:r>
            <a:endParaRPr lang="en-US" noProof="0" dirty="0"/>
          </a:p>
          <a:p>
            <a:r>
              <a:rPr lang="en-US" noProof="0" dirty="0">
                <a:hlinkClick r:id="rId4"/>
              </a:rPr>
              <a:t>Skikit-Learn</a:t>
            </a:r>
            <a:endParaRPr lang="en-US" noProof="0" dirty="0"/>
          </a:p>
          <a:p>
            <a:r>
              <a:rPr lang="en-US" noProof="0" dirty="0">
                <a:hlinkClick r:id="rId5"/>
              </a:rPr>
              <a:t>Keras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Dataset and Notebook</a:t>
            </a:r>
          </a:p>
          <a:p>
            <a:r>
              <a:rPr lang="en-US" noProof="0" dirty="0">
                <a:hlinkClick r:id="rId6"/>
              </a:rPr>
              <a:t>https://github.com/ChristophRaab/MLH</a:t>
            </a:r>
            <a:endParaRPr lang="en-US" noProof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A8943370-F749-4105-956C-23A7356A9CAE}"/>
                  </a:ext>
                </a:extLst>
              </p14:cNvPr>
              <p14:cNvContentPartPr/>
              <p14:nvPr/>
            </p14:nvContentPartPr>
            <p14:xfrm>
              <a:off x="1967040" y="2763360"/>
              <a:ext cx="2120040" cy="231012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A8943370-F749-4105-956C-23A7356A9C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7680" y="2754000"/>
                <a:ext cx="2138760" cy="23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98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2DBEF-33E2-4641-9528-7155E84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Actions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91DBC-BD9F-4651-9E3C-3C32C5FE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17-18 </a:t>
            </a:r>
            <a:r>
              <a:rPr lang="de-DE" dirty="0" err="1"/>
              <a:t>study</a:t>
            </a:r>
            <a:r>
              <a:rPr lang="de-DE" dirty="0"/>
              <a:t> and design </a:t>
            </a:r>
            <a:r>
              <a:rPr lang="de-DE" dirty="0" err="1"/>
              <a:t>thinking</a:t>
            </a:r>
            <a:endParaRPr lang="de-DE" dirty="0"/>
          </a:p>
          <a:p>
            <a:pPr lvl="1"/>
            <a:r>
              <a:rPr lang="de-DE" dirty="0" err="1"/>
              <a:t>Develop</a:t>
            </a:r>
            <a:r>
              <a:rPr lang="de-DE" dirty="0"/>
              <a:t> a </a:t>
            </a:r>
            <a:r>
              <a:rPr lang="de-DE" dirty="0" err="1"/>
              <a:t>strategy</a:t>
            </a:r>
            <a:r>
              <a:rPr lang="de-DE" dirty="0"/>
              <a:t> how to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pPr lvl="1"/>
            <a:r>
              <a:rPr lang="de-DE" dirty="0"/>
              <a:t>Cover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of CRISP</a:t>
            </a:r>
          </a:p>
          <a:p>
            <a:endParaRPr lang="de-DE" dirty="0"/>
          </a:p>
          <a:p>
            <a:r>
              <a:rPr lang="de-DE" dirty="0"/>
              <a:t>18-19 </a:t>
            </a:r>
            <a:r>
              <a:rPr lang="de-DE" dirty="0" err="1"/>
              <a:t>p.m</a:t>
            </a:r>
            <a:r>
              <a:rPr lang="de-DE" dirty="0"/>
              <a:t> Q &amp; A</a:t>
            </a:r>
          </a:p>
          <a:p>
            <a:endParaRPr lang="de-DE" dirty="0"/>
          </a:p>
          <a:p>
            <a:r>
              <a:rPr lang="de-DE" dirty="0"/>
              <a:t>19-20 Dinner </a:t>
            </a:r>
          </a:p>
          <a:p>
            <a:endParaRPr lang="de-DE" dirty="0"/>
          </a:p>
          <a:p>
            <a:r>
              <a:rPr lang="de-DE" dirty="0"/>
              <a:t>First Sprint</a:t>
            </a:r>
          </a:p>
          <a:p>
            <a:endParaRPr lang="de-DE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F76B152A-20F1-46E3-99FC-E953A20737EB}"/>
                  </a:ext>
                </a:extLst>
              </p14:cNvPr>
              <p14:cNvContentPartPr/>
              <p14:nvPr/>
            </p14:nvContentPartPr>
            <p14:xfrm>
              <a:off x="2812680" y="3952080"/>
              <a:ext cx="308880" cy="31464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F76B152A-20F1-46E3-99FC-E953A20737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3320" y="3942720"/>
                <a:ext cx="327600" cy="3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195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7342C-A6AE-4F00-A6C4-4D44BD7F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00000"/>
            <a:ext cx="6310629" cy="4680000"/>
          </a:xfrm>
        </p:spPr>
        <p:txBody>
          <a:bodyPr/>
          <a:lstStyle/>
          <a:p>
            <a:endParaRPr lang="en-US" noProof="0" dirty="0"/>
          </a:p>
          <a:p>
            <a:r>
              <a:rPr lang="en-US" noProof="0" dirty="0"/>
              <a:t>Bank dataset to predict if a customer will use deposit</a:t>
            </a:r>
          </a:p>
          <a:p>
            <a:endParaRPr lang="en-US" noProof="0" dirty="0"/>
          </a:p>
          <a:p>
            <a:r>
              <a:rPr lang="en-US" noProof="0" dirty="0"/>
              <a:t>11.2k Customers with 17 features</a:t>
            </a:r>
          </a:p>
          <a:p>
            <a:endParaRPr lang="en-US" noProof="0" dirty="0"/>
          </a:p>
          <a:p>
            <a:r>
              <a:rPr lang="en-US" noProof="0" dirty="0"/>
              <a:t>Numerical and categorical data:</a:t>
            </a:r>
          </a:p>
          <a:p>
            <a:endParaRPr lang="en-US" noProof="0" dirty="0"/>
          </a:p>
          <a:p>
            <a:endParaRPr lang="en-US" noProof="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EC5AD5-5A5A-4FB8-9099-E207CDEC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1" y="1517757"/>
            <a:ext cx="1085858" cy="48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C3F3D-D5D9-43C6-9608-A9947014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03071"/>
            <a:ext cx="7062107" cy="1143682"/>
          </a:xfrm>
        </p:spPr>
        <p:txBody>
          <a:bodyPr/>
          <a:lstStyle/>
          <a:p>
            <a:r>
              <a:rPr lang="en-US" noProof="0" dirty="0"/>
              <a:t>Examples 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A7DEAF1-7D3C-47BA-BDEC-290F421EF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33285"/>
              </p:ext>
            </p:extLst>
          </p:nvPr>
        </p:nvGraphicFramePr>
        <p:xfrm>
          <a:off x="0" y="2382519"/>
          <a:ext cx="9144000" cy="179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1746903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81585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86152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530233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71861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83860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77618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506279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86958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486197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677933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92398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51831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80897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720227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13383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83914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97366"/>
                    </a:ext>
                  </a:extLst>
                </a:gridCol>
              </a:tblGrid>
              <a:tr h="5332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pdays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poutcome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deposit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45348867"/>
                  </a:ext>
                </a:extLst>
              </a:tr>
              <a:tr h="7299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tertiary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12248967"/>
                  </a:ext>
                </a:extLst>
              </a:tr>
              <a:tr h="5332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tertiary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44458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7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CE2C2-78EA-47AB-8EC4-406F1961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27AE024-9DD8-4774-AF7A-9E34B16D4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noProof="0" dirty="0"/>
                  <a:t>Find a predictive function</a:t>
                </a:r>
                <a:br>
                  <a:rPr lang="en-US" noProof="0" dirty="0"/>
                </a:br>
                <a:r>
                  <a:rPr lang="en-US" noProof="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  <a:p>
                <a:pPr marL="0" indent="0" algn="ctr">
                  <a:buNone/>
                </a:pPr>
                <a:endParaRPr lang="en-US" noProof="0" dirty="0"/>
              </a:p>
              <a:p>
                <a:r>
                  <a:rPr lang="en-US" noProof="0" dirty="0"/>
                  <a:t>Or in python</a:t>
                </a:r>
              </a:p>
              <a:p>
                <a:pPr marL="0" indent="0">
                  <a:buNone/>
                </a:pPr>
                <a:r>
                  <a:rPr lang="en-US" noProof="0" dirty="0"/>
                  <a:t>			</a:t>
                </a:r>
                <a:r>
                  <a:rPr lang="en-US" noProof="0" dirty="0">
                    <a:solidFill>
                      <a:schemeClr val="accent3"/>
                    </a:solidFill>
                    <a:latin typeface="Articulate" panose="02000503040000020004" pitchFamily="2" charset="0"/>
                  </a:rPr>
                  <a:t>def predict(X):</a:t>
                </a:r>
              </a:p>
              <a:p>
                <a:pPr marL="0" indent="0">
                  <a:buNone/>
                </a:pPr>
                <a:r>
                  <a:rPr lang="en-US" noProof="0" dirty="0">
                    <a:solidFill>
                      <a:schemeClr val="accent3"/>
                    </a:solidFill>
                    <a:latin typeface="Articulate" panose="02000503040000020004" pitchFamily="2" charset="0"/>
                  </a:rPr>
                  <a:t>				…</a:t>
                </a:r>
              </a:p>
              <a:p>
                <a:pPr marL="0" indent="0">
                  <a:buNone/>
                </a:pPr>
                <a:r>
                  <a:rPr lang="en-US" noProof="0" dirty="0">
                    <a:solidFill>
                      <a:schemeClr val="accent3"/>
                    </a:solidFill>
                    <a:latin typeface="Articulate" panose="02000503040000020004" pitchFamily="2" charset="0"/>
                  </a:rPr>
                  <a:t>				return y	</a:t>
                </a:r>
                <a:r>
                  <a:rPr lang="en-US" noProof="0" dirty="0"/>
                  <a:t>		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r>
                  <a:rPr lang="en-US" noProof="0" dirty="0"/>
                  <a:t>			</a:t>
                </a:r>
                <a:r>
                  <a:rPr lang="en-US" noProof="0" dirty="0">
                    <a:solidFill>
                      <a:schemeClr val="accent3"/>
                    </a:solidFill>
                    <a:latin typeface="Articulate" panose="02000503040000020004" pitchFamily="2" charset="0"/>
                  </a:rPr>
                  <a:t>y = predict(X)</a:t>
                </a:r>
              </a:p>
              <a:p>
                <a:pPr marL="0" indent="0">
                  <a:buNone/>
                </a:pPr>
                <a:r>
                  <a:rPr lang="en-US" noProof="0" dirty="0"/>
                  <a:t>			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27AE024-9DD8-4774-AF7A-9E34B16D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1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D1899-272C-4A16-9FF2-29D1D100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0FE62-9D98-4A5D-93B9-FC3A0F87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 algn="ctr">
              <a:buNone/>
            </a:pPr>
            <a:r>
              <a:rPr lang="en-US" noProof="0" dirty="0"/>
              <a:t>Learn such a function from the data that the prediction of deposit is as accurate as possible</a:t>
            </a:r>
          </a:p>
        </p:txBody>
      </p:sp>
    </p:spTree>
    <p:extLst>
      <p:ext uri="{BB962C8B-B14F-4D97-AF65-F5344CB8AC3E}">
        <p14:creationId xmlns:p14="http://schemas.microsoft.com/office/powerpoint/2010/main" val="236190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C3F3D-D5D9-43C6-9608-A9947014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03071"/>
            <a:ext cx="7062107" cy="1143682"/>
          </a:xfrm>
        </p:spPr>
        <p:txBody>
          <a:bodyPr/>
          <a:lstStyle/>
          <a:p>
            <a:r>
              <a:rPr lang="en-US" noProof="0" dirty="0"/>
              <a:t>Examples 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A7DEAF1-7D3C-47BA-BDEC-290F421EF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49346"/>
              </p:ext>
            </p:extLst>
          </p:nvPr>
        </p:nvGraphicFramePr>
        <p:xfrm>
          <a:off x="0" y="2382520"/>
          <a:ext cx="9144000" cy="183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1746903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81585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86152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530233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71861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83860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77618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506279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86958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486197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677933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92398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51831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80897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720227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13383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83914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97366"/>
                    </a:ext>
                  </a:extLst>
                </a:gridCol>
              </a:tblGrid>
              <a:tr h="54588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pdays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poutcome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deposit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45348867"/>
                  </a:ext>
                </a:extLst>
              </a:tr>
              <a:tr h="7473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tertiary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12248967"/>
                  </a:ext>
                </a:extLst>
              </a:tr>
              <a:tr h="54588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tertiary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444587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7562D597-F66F-47A9-8C50-24103797610A}"/>
                  </a:ext>
                </a:extLst>
              </p14:cNvPr>
              <p14:cNvContentPartPr/>
              <p14:nvPr/>
            </p14:nvContentPartPr>
            <p14:xfrm>
              <a:off x="25560" y="4030920"/>
              <a:ext cx="9187200" cy="262332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7562D597-F66F-47A9-8C50-2410379761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4021560"/>
                <a:ext cx="9205920" cy="26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767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FF211-4B38-44B7-8D50-1C98FCA7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Supervised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18A1C1E-658D-4FE1-BC1F-0B9498F1C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noProof="0" dirty="0"/>
                  <a:t>Classification</a:t>
                </a:r>
              </a:p>
              <a:p>
                <a:endParaRPr lang="en-US" noProof="0" dirty="0"/>
              </a:p>
              <a:p>
                <a:r>
                  <a:rPr lang="en-US" noProof="0" dirty="0"/>
                  <a:t>Predict class of given data, e.g.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𝑚𝑎𝑥𝑃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noProof="0" dirty="0"/>
              </a:p>
              <a:p>
                <a:endParaRPr lang="en-US" noProof="0" dirty="0"/>
              </a:p>
              <a:p>
                <a:r>
                  <a:rPr lang="en-US" noProof="0" dirty="0"/>
                  <a:t>Classes are known before</a:t>
                </a:r>
              </a:p>
              <a:p>
                <a:endParaRPr lang="en-US" noProof="0" dirty="0"/>
              </a:p>
              <a:p>
                <a:r>
                  <a:rPr lang="en-US" noProof="0" dirty="0"/>
                  <a:t>Learn patterns from data which correlates with a certain class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18A1C1E-658D-4FE1-BC1F-0B9498F1C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14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77675AA9-52E4-45B0-AB53-513484FC2D97}"/>
                  </a:ext>
                </a:extLst>
              </p14:cNvPr>
              <p14:cNvContentPartPr/>
              <p14:nvPr/>
            </p14:nvContentPartPr>
            <p14:xfrm>
              <a:off x="1977120" y="3213360"/>
              <a:ext cx="6931440" cy="80568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77675AA9-52E4-45B0-AB53-513484FC2D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7760" y="3204000"/>
                <a:ext cx="6950160" cy="8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96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Perceptron</a:t>
            </a:r>
          </a:p>
        </p:txBody>
      </p:sp>
      <p:pic>
        <p:nvPicPr>
          <p:cNvPr id="5" name="Inhaltsplatzhalter 4" descr="Ein Bild, das Uhr, Objekt enthält.&#10;&#10;Mit sehr hoher Zuverlässigkeit generierte Beschreibung">
            <a:extLst>
              <a:ext uri="{FF2B5EF4-FFF2-40B4-BE49-F238E27FC236}">
                <a16:creationId xmlns:a16="http://schemas.microsoft.com/office/drawing/2014/main" id="{42DB7E5C-EEC3-4104-89B4-201C0D432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749262"/>
            <a:ext cx="7886700" cy="4171059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6C2CEF8-BD63-4DF1-9BC5-02846DE2D9A7}"/>
              </a:ext>
            </a:extLst>
          </p:cNvPr>
          <p:cNvSpPr/>
          <p:nvPr/>
        </p:nvSpPr>
        <p:spPr>
          <a:xfrm>
            <a:off x="4858284" y="6289143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/>
              <a:t>https://towardsdatascience.com/perceptron-learning-algorithm-d5db0deab975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5E83E98D-D189-449E-AA25-5DA162269512}"/>
                  </a:ext>
                </a:extLst>
              </p14:cNvPr>
              <p14:cNvContentPartPr/>
              <p14:nvPr/>
            </p14:nvContentPartPr>
            <p14:xfrm>
              <a:off x="351000" y="1088280"/>
              <a:ext cx="8542440" cy="530280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5E83E98D-D189-449E-AA25-5DA1622695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640" y="1078920"/>
                <a:ext cx="8561160" cy="53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7324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FHWS 2013">
      <a:dk1>
        <a:sysClr val="windowText" lastClr="000000"/>
      </a:dk1>
      <a:lt1>
        <a:sysClr val="window" lastClr="FFFFFF"/>
      </a:lt1>
      <a:dk2>
        <a:srgbClr val="ED6E00"/>
      </a:dk2>
      <a:lt2>
        <a:srgbClr val="8FD400"/>
      </a:lt2>
      <a:accent1>
        <a:srgbClr val="ED6E00"/>
      </a:accent1>
      <a:accent2>
        <a:srgbClr val="8FD400"/>
      </a:accent2>
      <a:accent3>
        <a:srgbClr val="7F7F7F"/>
      </a:accent3>
      <a:accent4>
        <a:srgbClr val="A5A5A5"/>
      </a:accent4>
      <a:accent5>
        <a:srgbClr val="BFBFBF"/>
      </a:accent5>
      <a:accent6>
        <a:srgbClr val="D8D8D8"/>
      </a:accent6>
      <a:hlink>
        <a:srgbClr val="ED6E00"/>
      </a:hlink>
      <a:folHlink>
        <a:srgbClr val="8FD4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509</Words>
  <Application>Microsoft Office PowerPoint</Application>
  <PresentationFormat>Bildschirmpräsentation (4:3)</PresentationFormat>
  <Paragraphs>231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Articulate</vt:lpstr>
      <vt:lpstr>Calibri</vt:lpstr>
      <vt:lpstr>Cambria Math</vt:lpstr>
      <vt:lpstr>Wingdings</vt:lpstr>
      <vt:lpstr>Larissa</vt:lpstr>
      <vt:lpstr>Night of Innovation</vt:lpstr>
      <vt:lpstr>Outline</vt:lpstr>
      <vt:lpstr>Dataset</vt:lpstr>
      <vt:lpstr>Examples </vt:lpstr>
      <vt:lpstr>Objective</vt:lpstr>
      <vt:lpstr>Objective</vt:lpstr>
      <vt:lpstr>Examples </vt:lpstr>
      <vt:lpstr>Supervised Machine Learning</vt:lpstr>
      <vt:lpstr>The Perceptron</vt:lpstr>
      <vt:lpstr>Classification</vt:lpstr>
      <vt:lpstr>The Perceptron</vt:lpstr>
      <vt:lpstr>CRISP-DM</vt:lpstr>
      <vt:lpstr>CRISP-DM</vt:lpstr>
      <vt:lpstr> Data Preparation </vt:lpstr>
      <vt:lpstr> Data Preprocessing</vt:lpstr>
      <vt:lpstr>Machine Learning Algorithms</vt:lpstr>
      <vt:lpstr>Evaluation</vt:lpstr>
      <vt:lpstr>Intro Scikit and Keras</vt:lpstr>
      <vt:lpstr>Further Reading</vt:lpstr>
      <vt:lpstr>Further Actions </vt:lpstr>
      <vt:lpstr>Further Actions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Hartmann, Stefan</dc:creator>
  <cp:lastModifiedBy>Christoph Raab</cp:lastModifiedBy>
  <cp:revision>77</cp:revision>
  <dcterms:created xsi:type="dcterms:W3CDTF">2013-07-02T15:53:08Z</dcterms:created>
  <dcterms:modified xsi:type="dcterms:W3CDTF">2019-05-16T14:12:43Z</dcterms:modified>
</cp:coreProperties>
</file>