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Interface 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Wurzer</a:t>
            </a:r>
            <a:r>
              <a:rPr lang="de-DE" dirty="0" smtClean="0"/>
              <a:t>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86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User Interface Interaction Modelle:</a:t>
            </a:r>
          </a:p>
          <a:p>
            <a:endParaRPr lang="de-DE" dirty="0" smtClean="0"/>
          </a:p>
          <a:p>
            <a:r>
              <a:rPr lang="de-DE" dirty="0" smtClean="0"/>
              <a:t>1) Action-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2) </a:t>
            </a:r>
            <a:r>
              <a:rPr lang="de-DE" dirty="0" err="1" smtClean="0"/>
              <a:t>Object</a:t>
            </a:r>
            <a:r>
              <a:rPr lang="de-DE" dirty="0" smtClean="0"/>
              <a:t>-action </a:t>
            </a:r>
            <a:r>
              <a:rPr lang="de-DE" dirty="0" err="1" smtClean="0"/>
              <a:t>interaction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67" y="3647015"/>
            <a:ext cx="7092633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Leichtere Interaktionen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00" y="3107268"/>
            <a:ext cx="4219400" cy="3164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69" y="408381"/>
            <a:ext cx="3571456" cy="33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= Controller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12" y="265112"/>
            <a:ext cx="3457575" cy="23907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5" y="265112"/>
            <a:ext cx="3714897" cy="23907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855524" y="265748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Toolbar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799" y="3233737"/>
            <a:ext cx="2667000" cy="18383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8777095" y="4979232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dialog</a:t>
            </a:r>
            <a:r>
              <a:rPr lang="de-DE" dirty="0"/>
              <a:t> box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379" y="3626380"/>
            <a:ext cx="23812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Farben</a:t>
            </a:r>
          </a:p>
          <a:p>
            <a:r>
              <a:rPr lang="de-DE" dirty="0" smtClean="0"/>
              <a:t>Soundeffekte</a:t>
            </a:r>
          </a:p>
          <a:p>
            <a:r>
              <a:rPr lang="de-DE" dirty="0" smtClean="0"/>
              <a:t>Lokalisierung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80" y="286226"/>
            <a:ext cx="3675063" cy="27653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62" y="3321050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 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 Box</a:t>
            </a:r>
          </a:p>
          <a:p>
            <a:r>
              <a:rPr lang="de-DE" dirty="0" smtClean="0"/>
              <a:t>Form</a:t>
            </a:r>
          </a:p>
          <a:p>
            <a:r>
              <a:rPr lang="de-DE" dirty="0" smtClean="0"/>
              <a:t>Human-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Metapher</a:t>
            </a:r>
          </a:p>
          <a:p>
            <a:r>
              <a:rPr lang="de-DE" dirty="0" smtClean="0"/>
              <a:t>Screen Reader</a:t>
            </a:r>
          </a:p>
          <a:p>
            <a:r>
              <a:rPr lang="de-DE" dirty="0" smtClean="0"/>
              <a:t>Shortcut</a:t>
            </a:r>
          </a:p>
          <a:p>
            <a:r>
              <a:rPr lang="de-DE" dirty="0" smtClean="0"/>
              <a:t>VRT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52400"/>
            <a:ext cx="3162300" cy="2133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3370792"/>
            <a:ext cx="3800475" cy="2438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75" y="341842"/>
            <a:ext cx="2381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612" y="24172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de-DE" sz="6700" dirty="0" smtClean="0"/>
              <a:t>Danke für eure Aufmerksamkeit!!!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0586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49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Segment</vt:lpstr>
      <vt:lpstr>Interface design</vt:lpstr>
      <vt:lpstr>Modelle</vt:lpstr>
      <vt:lpstr>Menü</vt:lpstr>
      <vt:lpstr>Objekte</vt:lpstr>
      <vt:lpstr>Verbesserung</vt:lpstr>
      <vt:lpstr>Weiter begriffe</vt:lpstr>
      <vt:lpstr>Danke für eure Aufmerksamkeit!!!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design</dc:title>
  <dc:creator>Wurzer, Daniel</dc:creator>
  <cp:lastModifiedBy>Wurzer, Daniel</cp:lastModifiedBy>
  <cp:revision>6</cp:revision>
  <dcterms:created xsi:type="dcterms:W3CDTF">2017-10-10T09:48:19Z</dcterms:created>
  <dcterms:modified xsi:type="dcterms:W3CDTF">2017-10-11T10:58:31Z</dcterms:modified>
</cp:coreProperties>
</file>