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ipn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CONSAGRAÇÃO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GRAÇAS EU TE DOU, PAI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PELO PREÇO QUE PAGOU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SACRIFÍCIO DE AMOR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QUE ME COMPROU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UNGIDO DO SENHOR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ipn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CONSAGRAÇÃO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PELOS CRAVOS EM SUAS MÃOS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GRAÇAS EU TE DOU, Ó MEU SENHOR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LAVOU MINHA MENTE E CORAÇÃO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ME DEU PERDÃO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ipn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CONSAGRAÇÃO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RESTAUROU-ME A COMUNHÃO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ipn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CONSAGRAÇÃO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DIGNO É O SENHOR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SOBRE O TRONO ESTÁ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SOBERANO, CRIADOR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VOU SEMPRE TE ADORAR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ELEVO MINHAS MÃOS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AO CRISTO QUE VENCEU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CORDEIRO DE DEUS MORREU POR MIM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MAS RESSUSCITOU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  <a:r>
              <a:t>DIGNO É O SENHOR</a:t>
            </a:r>
          </a:p>
          <a:p>
            <a:pPr algn="ctr">
              <a:defRPr sz="36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