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16B (CBS)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1. GUARDA-ME, Ó DEUS, POIS EM TI EU ME ABRIGO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2. MINHA ALMA DIZ QUE TU ÉS MEU SENHOR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ALÉM DE TI OUTRO BEM EU NÃO TENHO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3. E NOS TEUS SANTOS ESTÁ MEU PRAZER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16B (CBS)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4. HÁ MUITAS PUNIÇÕES, PENALIDADES MIL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PRA QUEM POR DEUSES TROCAR O SENHOR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JAMAIS DAREI SACRIFÍCIO A TAIS DEUSES,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A QUEM MEUS LÁBIOS NÃO PRONUNCIARÃO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16B (CBS)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5. ÉS MINHA TAÇA, SENHOR, MINHA HERANÇA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DA MINHA SORTE O ARRIMO TU ÉS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6. TENHO AS DIVISAS EM ÁREAS AMENAS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MINHA HERANÇA É FORMOSA E SEM PAR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16B (CBS)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7. BENDIGO O MEU SENHOR, QUE A MIM CONSELHOS TRAZ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E, À NOITE, O CORAÇÃO VEM ME ENSINAR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8. TENHO O SENHOR SEMPRE À MINHA PRESENÇA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ELE À DIREITA, ABALADO NÃO SOU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16B (CBS)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9. MEU CORAÇÃO BEM ALEGRE EXULTA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MEU CORPO A SALVO REPOUSO TERÁ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10. MINHA ALMA NÃO DEIXARÁS NO ABISMO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NEM O TEU SANTO PROVAR CORRUPÇÃO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00" y="5616000"/>
            <a:ext cx="1800000" cy="11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4000" b="1" i="1">
                <a:solidFill>
                  <a:srgbClr val="00B0F0"/>
                </a:solidFill>
                <a:latin typeface="Comic Sans MS"/>
              </a:defRPr>
            </a:pPr>
            <a:r>
              <a:t>SALMO 16B (CBS)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11. TU ME FARÁS SABER POR ONDE DEVO ANDAR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SIM, O CAMINHO DA VIDA ENXERGAR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HÁ PLENO GOZO NA TUA PRESENÇA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  <a:r>
              <a:t>NA TUA DESTRA, DELÍCIAS SEM FIM </a:t>
            </a:r>
          </a:p>
          <a:p>
            <a:pPr algn="ctr">
              <a:defRPr sz="3000">
                <a:solidFill>
                  <a:srgbClr val="00B0F0"/>
                </a:solidFill>
                <a:latin typeface="Comic Sans MS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