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SALMO 54B (CBS) 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1. Ó DEUS, ME SALVA POR TEU NOME,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FAZ-ME JUSTIÇA COM PODER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2. Ó DEUS, ESCUTA MINHA PRECE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MINHAS PALAVRAS VEM OUVIR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3. CONTRA MIM, POIS, SE LEVANTAM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INSOLENTES HOMENS VIS!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DAR CABO QUEREM DA MINHA VIDA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PERANTE SI, POIS NÃO TÊM DEUS!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SALMO 54B (CBS) 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4. EIS QUE DEUS É MEU SOCORRO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MINHA VIDA DEUS SUSTÉM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5. RETRIBUI MEUS OPRESSORES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DÁ CABO DELES, DEUS FIEL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6. COM VOLUNTÁRIOS SACRIFÍCIOS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LOUVAR-TE-EI, PORQUE É BOM,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7. POIS LIVROU-ME DAS ANGÚSTIAS,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E DERROTADOS VEJO OS MAUS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