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_recife_CR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2216727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