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ac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na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00" y="5274000"/>
            <a:ext cx="1368000" cy="15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DIGNO É O SENHOR (WORTHY IS THE LAMB)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t>GRAÇAS EU TE DOU, PAI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PELO PREÇO QUE PAGOU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SACRIFÍCIO DE AMOR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QUE ME COMPROU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UNGIDO DO SENHOR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ac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na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00" y="5274000"/>
            <a:ext cx="1368000" cy="15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DIGNO É O SENHOR (WORTHY IS THE LAMB)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t>PELOS CRAVOS EM SUAS MÃOS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GRAÇAS EU TE DOU, Ó MEU SENHOR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LAVOU MINHA MENTE E CORAÇÃO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ME DEU PERDÃO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ac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na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00" y="5274000"/>
            <a:ext cx="1368000" cy="15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DIGNO É O SENHOR (WORTHY IS THE LAMB)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t>RESTAUROU-ME A COMUNHÃO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ac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na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00" y="5274000"/>
            <a:ext cx="1368000" cy="15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000" y="288000"/>
            <a:ext cx="8243999" cy="1152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DIGNO É O SENHOR (WORTHY IS THE LAMB)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32000" y="2088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t>DIGNO É O SENHOR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SOBRE O TRONO ESTÁ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SOBERANO, CRIADOR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VOU SEMPRE TE ADORAR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ELEVO MINHAS MÃOS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AO CRISTO QUE VENCEU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CORDEIRO DE DEUS MORREU POR MIM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MAS RESSUSCITOU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t>DIGNO É O SENHOR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