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8"/>
  </p:notesMasterIdLst>
  <p:handoutMasterIdLst>
    <p:handoutMasterId r:id="rId9"/>
  </p:handoutMasterIdLst>
  <p:sldIdLst>
    <p:sldId id="410" r:id="rId2"/>
    <p:sldId id="435" r:id="rId3"/>
    <p:sldId id="436" r:id="rId4"/>
    <p:sldId id="437" r:id="rId5"/>
    <p:sldId id="415" r:id="rId6"/>
    <p:sldId id="41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D824411-CA8A-056D-C026-865C662AEB97}" name="Frederik Ødgaard Hammer" initials="FØH" userId="Frederik Ødgaard Hammer" providerId="None"/>
  <p188:author id="{3FAE7141-7C9A-1BE9-8379-81977CEC18FB}" name="Jonas Geertsen Lund" initials="JGL" userId="Jonas Geertsen Lund" providerId="None"/>
  <p188:author id="{BAF40142-1ACD-F8D4-686D-3BDD052484A3}" name="Ali Sajad Khorami" initials="ASK" userId="Ali Sajad Khorami" providerId="None"/>
  <p188:author id="{996906A1-78B2-5F0C-E966-C905923F9B73}" name="Thorbjørn Thybo Møller" initials="TTM" userId="S::ttma18@student.aau.dk::62a0e6dc-a3ab-4fba-aa4f-ca766f7c9d8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EC6"/>
    <a:srgbClr val="0F6FC6"/>
    <a:srgbClr val="004385"/>
    <a:srgbClr val="CC0000"/>
    <a:srgbClr val="0075C4"/>
    <a:srgbClr val="67E167"/>
    <a:srgbClr val="FFC000"/>
    <a:srgbClr val="00CC00"/>
    <a:srgbClr val="0FD1A7"/>
    <a:srgbClr val="DAA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25524-88F7-D7CD-72E4-7A329008C6CE}" v="37" dt="2023-01-22T09:31:27.997"/>
    <p1510:client id="{3B608772-5904-4CD3-BE00-F53C5579D7A1}" v="27" dt="2023-01-22T07:23:52.460"/>
    <p1510:client id="{4120B097-996A-4156-B2F9-44729AAB0F57}" v="9" dt="2023-01-22T09:43:40.230"/>
    <p1510:client id="{6F84663A-5227-4423-8443-E7E835227F63}" v="6175" dt="2023-01-22T09:26:52.743"/>
    <p1510:client id="{772E5F91-EB29-C558-A476-8C5034E72825}" v="12" dt="2023-01-22T09:34:58.544"/>
    <p1510:client id="{8B303588-C542-0665-AB3F-6C219C768C60}" v="5" dt="2023-01-22T18:40:57.274"/>
    <p1510:client id="{8F154C6A-CCF6-9F44-B4B0-596F7D105CE6}" v="78" dt="2023-01-22T09:42:30.913"/>
    <p1510:client id="{BE85E1F5-4D09-1823-E115-9F8E2D10DE60}" v="1" dt="2023-01-22T09:30:52.375"/>
    <p1510:client id="{FC7B0EA5-22F4-D7E4-1752-5C47A18A9D2E}" v="13" dt="2023-01-22T09:31:10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Mørkt layout 2 - Markering 1/Markerin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llemlayout 1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yst layout 2 - Markerin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34C6339-3E45-4857-B3A9-83EF171064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1F0B40F-014C-4E32-A4E1-3992DE91D1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353BA5-BF35-4DCE-AD8C-D32CD9FF134B}" type="datetimeFigureOut">
              <a:rPr lang="da-DK" smtClean="0"/>
              <a:t>30-01-2023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F3606B3-8482-4EDD-A50C-C4F02A0F1B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2909FF2-A372-43C4-82F0-D59F2B3BB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CFDDC-95AD-46BC-94B1-3DD90560D3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020575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466B67-9977-4F62-8962-B5AE5AD79724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A93885-DA4F-40F8-8383-6892E5FAC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A93885-DA4F-40F8-8383-6892E5FACB0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19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B39120B9-70C3-4412-AB8B-0261565498FA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263FB-99A4-1C47-8C4E-3DC2CC846061}" type="datetime1">
              <a:rPr lang="da-DK" smtClean="0"/>
              <a:t>30-01-2023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80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FEEFACD5-A79E-44B3-BE94-9E301A329D9A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F0259-AD23-5E4A-B6A8-2C563C0F7DC9}" type="datetime1">
              <a:rPr lang="da-DK" smtClean="0"/>
              <a:t>30-01-2023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6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E27744C8-3614-46A4-933B-2B429F66123F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0B1C-E2DD-8E49-ADA8-1361DAA31317}" type="datetime1">
              <a:rPr lang="da-DK" smtClean="0"/>
              <a:t>30-01-2023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698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FCEA7351-8371-4E1A-9D4F-B3883520B567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BBC2-B13B-C04E-BE91-8DD76AFA247A}" type="datetime1">
              <a:rPr lang="da-DK" smtClean="0"/>
              <a:t>30-01-2023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06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>
            <a:extLst>
              <a:ext uri="{FF2B5EF4-FFF2-40B4-BE49-F238E27FC236}">
                <a16:creationId xmlns:a16="http://schemas.microsoft.com/office/drawing/2014/main" id="{42904C5A-6811-449B-8040-EAC965205DCB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6ABF5-266B-6D4D-9DC8-A4D102710504}" type="datetime1">
              <a:rPr lang="da-DK" smtClean="0"/>
              <a:t>30-01-2023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7768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99B96816-7858-4396-AB5E-583907CB28E0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CF776-1201-734E-B211-74378C25A3D9}" type="datetime1">
              <a:rPr lang="da-DK" smtClean="0"/>
              <a:t>30-01-2023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4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8A0AC284-D75E-4BB5-94B9-B5F17CBD62C7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76B1F-0F23-D24E-B752-813AF52E8C89}" type="datetime1">
              <a:rPr lang="da-DK" smtClean="0"/>
              <a:t>30-01-2023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7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6B6057AA-0EC2-47AB-9E41-B1C99F795357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F6978-FF25-5541-83A3-EB2AE23B19B9}" type="datetime1">
              <a:rPr lang="da-DK" smtClean="0"/>
              <a:t>30-01-2023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331AC942-009A-43D2-B75D-550C48AD9359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0A0A7-7106-284D-A676-D5EBDCB4F91F}" type="datetime1">
              <a:rPr lang="da-DK" smtClean="0"/>
              <a:t>30-01-2023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4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8810E80F-157B-4C50-BD3B-078C143D9694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7325E-93A4-BA42-BA75-0BF66ED5B2C7}" type="datetime1">
              <a:rPr lang="da-DK" smtClean="0"/>
              <a:t>30-01-2023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AB22801D-9B89-4992-9C36-2FB310B817F8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94751-BE4D-6F45-B805-C6F664C48E2C}" type="datetime1">
              <a:rPr lang="da-DK" smtClean="0"/>
              <a:t>30-01-2023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9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>
            <a:extLst>
              <a:ext uri="{FF2B5EF4-FFF2-40B4-BE49-F238E27FC236}">
                <a16:creationId xmlns:a16="http://schemas.microsoft.com/office/drawing/2014/main" id="{700730D5-E837-473D-9758-8125F0CBECF2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0F358-E6B1-FA4C-B48A-2EB1F815B4B3}" type="datetime1">
              <a:rPr lang="da-DK" smtClean="0"/>
              <a:t>30-01-2023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6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7B7B387D-4443-4D5B-953A-DB7BB05B819B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72816-732B-2848-802C-EA272AB60374}" type="datetime1">
              <a:rPr lang="da-DK" smtClean="0"/>
              <a:t>30-01-2023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5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C41D7601-3C99-43F0-8A35-5302FD3BC928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7B497-B4A6-6142-9129-EC1BB8BB11E0}" type="datetime1">
              <a:rPr lang="da-DK" smtClean="0"/>
              <a:t>30-01-2023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7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3CCC7FC3-27B4-4F9A-A4C6-341E41F4BAB8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B1BBA-0521-4E4E-BC61-CC8AEC206B2A}" type="datetime1">
              <a:rPr lang="da-DK" smtClean="0"/>
              <a:t>30-01-2023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2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7E65F741-C655-4623-B202-3191B5A44182}"/>
              </a:ext>
            </a:extLst>
          </p:cNvPr>
          <p:cNvSpPr/>
          <p:nvPr userDrawn="1"/>
        </p:nvSpPr>
        <p:spPr>
          <a:xfrm>
            <a:off x="0" y="0"/>
            <a:ext cx="21336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3DCEA-5F9E-8045-995E-47FE95CC4236}" type="datetime1">
              <a:rPr lang="da-DK" smtClean="0"/>
              <a:t>30-01-2023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41708-8C46-9C4E-B06A-3966CE5C322C}" type="datetime1">
              <a:rPr lang="da-DK" smtClean="0"/>
              <a:t>30-01-2023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70C0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50D40-2283-0B73-C637-1479497F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Mark slide as </a:t>
            </a:r>
            <a:r>
              <a:rPr lang="da-DK" err="1"/>
              <a:t>empty</a:t>
            </a:r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7BDD1A9-4899-7B38-15A5-FA98A925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20" name="Billede 19">
            <a:extLst>
              <a:ext uri="{FF2B5EF4-FFF2-40B4-BE49-F238E27FC236}">
                <a16:creationId xmlns:a16="http://schemas.microsoft.com/office/drawing/2014/main" id="{E14DE0F5-5DF3-383F-053C-04F327C74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434" y="1692020"/>
            <a:ext cx="8833132" cy="4813396"/>
          </a:xfrm>
          <a:prstGeom prst="rect">
            <a:avLst/>
          </a:prstGeom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6498D46D-1483-35BE-78C3-577AB07C959F}"/>
              </a:ext>
            </a:extLst>
          </p:cNvPr>
          <p:cNvSpPr/>
          <p:nvPr/>
        </p:nvSpPr>
        <p:spPr>
          <a:xfrm>
            <a:off x="10980420" y="0"/>
            <a:ext cx="1211580" cy="365759"/>
          </a:xfrm>
          <a:prstGeom prst="rect">
            <a:avLst/>
          </a:prstGeom>
          <a:solidFill>
            <a:srgbClr val="0F6F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700"/>
              <a:t>Johannes</a:t>
            </a:r>
          </a:p>
        </p:txBody>
      </p:sp>
    </p:spTree>
    <p:extLst>
      <p:ext uri="{BB962C8B-B14F-4D97-AF65-F5344CB8AC3E}">
        <p14:creationId xmlns:p14="http://schemas.microsoft.com/office/powerpoint/2010/main" val="278953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C3E8-528B-9252-AE42-F501BCB72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Mark slide as </a:t>
            </a:r>
            <a:r>
              <a:rPr lang="da-DK" err="1"/>
              <a:t>empty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78222B-366E-49B3-A57B-A53A4202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C9D98E9-F342-D6ED-2DCD-FA557EE0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010EAF90-CEAF-2D59-E2AA-452779F95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83" y="2133600"/>
            <a:ext cx="10461234" cy="4320757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65121868-9BA3-B38F-6B6E-5F61243E52FE}"/>
              </a:ext>
            </a:extLst>
          </p:cNvPr>
          <p:cNvSpPr/>
          <p:nvPr/>
        </p:nvSpPr>
        <p:spPr>
          <a:xfrm>
            <a:off x="10980420" y="0"/>
            <a:ext cx="1211580" cy="365759"/>
          </a:xfrm>
          <a:prstGeom prst="rect">
            <a:avLst/>
          </a:prstGeom>
          <a:solidFill>
            <a:srgbClr val="0F6F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700"/>
              <a:t>Johannes</a:t>
            </a:r>
          </a:p>
        </p:txBody>
      </p:sp>
    </p:spTree>
    <p:extLst>
      <p:ext uri="{BB962C8B-B14F-4D97-AF65-F5344CB8AC3E}">
        <p14:creationId xmlns:p14="http://schemas.microsoft.com/office/powerpoint/2010/main" val="48640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9AFD7-EF99-D449-55A0-BB724D89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Mark slide as </a:t>
            </a:r>
            <a:r>
              <a:rPr lang="da-DK" err="1"/>
              <a:t>empty</a:t>
            </a:r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F2F6555-16A6-0724-EC1F-9F38B0FF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58F45F45-E02A-8FD9-2EE5-A8869A466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84" y="1575501"/>
            <a:ext cx="8847829" cy="4813395"/>
          </a:xfrm>
          <a:prstGeom prst="rect">
            <a:avLst/>
          </a:prstGeom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4E5F2DC5-CCD2-41CC-9B42-FAAF3AF0D5D8}"/>
              </a:ext>
            </a:extLst>
          </p:cNvPr>
          <p:cNvSpPr/>
          <p:nvPr/>
        </p:nvSpPr>
        <p:spPr>
          <a:xfrm>
            <a:off x="10980420" y="0"/>
            <a:ext cx="1211580" cy="365759"/>
          </a:xfrm>
          <a:prstGeom prst="rect">
            <a:avLst/>
          </a:prstGeom>
          <a:solidFill>
            <a:srgbClr val="0F6F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700"/>
              <a:t>Johannes</a:t>
            </a:r>
          </a:p>
        </p:txBody>
      </p:sp>
    </p:spTree>
    <p:extLst>
      <p:ext uri="{BB962C8B-B14F-4D97-AF65-F5344CB8AC3E}">
        <p14:creationId xmlns:p14="http://schemas.microsoft.com/office/powerpoint/2010/main" val="3164809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7BF6-1CE0-DC0B-648B-25F95CA44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Pos and Neg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described</a:t>
            </a:r>
            <a:r>
              <a:rPr lang="da-DK" dirty="0"/>
              <a:t> as </a:t>
            </a:r>
            <a:r>
              <a:rPr lang="da-DK" dirty="0" err="1"/>
              <a:t>such</a:t>
            </a:r>
            <a:r>
              <a:rPr lang="da-DK" dirty="0"/>
              <a:t> under ID in the </a:t>
            </a:r>
            <a:r>
              <a:rPr lang="da-DK" dirty="0" err="1"/>
              <a:t>txt</a:t>
            </a:r>
            <a:r>
              <a:rPr lang="da-DK" dirty="0"/>
              <a:t> files from </a:t>
            </a:r>
            <a:r>
              <a:rPr lang="da-DK" dirty="0" err="1"/>
              <a:t>mapix</a:t>
            </a:r>
            <a:endParaRPr lang="da-D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9B9569-3A4F-47DA-B345-F14302CB8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524" y="2033016"/>
            <a:ext cx="4640012" cy="44566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C876-3C9D-8A4B-F8C5-1C483933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1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0E3D-D939-987A-6519-5496D314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/>
              <a:t>Choose</a:t>
            </a:r>
            <a:r>
              <a:rPr lang="da-DK"/>
              <a:t> blank </a:t>
            </a:r>
            <a:r>
              <a:rPr lang="da-DK" err="1"/>
              <a:t>block</a:t>
            </a:r>
            <a:r>
              <a:rPr lang="da-DK"/>
              <a:t> for </a:t>
            </a:r>
            <a:r>
              <a:rPr lang="da-DK" err="1"/>
              <a:t>calculations</a:t>
            </a:r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2D9E02F-FBA9-5A64-0CB2-CE70B0DE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D405B90E-9D87-6D96-20A1-DC900607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579" y="1575501"/>
            <a:ext cx="8682841" cy="4740012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974D7C4D-7802-9924-CAFD-1026FE152B6C}"/>
              </a:ext>
            </a:extLst>
          </p:cNvPr>
          <p:cNvSpPr/>
          <p:nvPr/>
        </p:nvSpPr>
        <p:spPr>
          <a:xfrm>
            <a:off x="4448175" y="2152650"/>
            <a:ext cx="2000250" cy="4081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0D6BC04A-CD21-F1E0-7F4B-881CF4686467}"/>
              </a:ext>
            </a:extLst>
          </p:cNvPr>
          <p:cNvSpPr/>
          <p:nvPr/>
        </p:nvSpPr>
        <p:spPr>
          <a:xfrm>
            <a:off x="5765339" y="5327332"/>
            <a:ext cx="642555" cy="5212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E9B0128D-D248-D71E-AF81-E4A3053C2CD0}"/>
              </a:ext>
            </a:extLst>
          </p:cNvPr>
          <p:cNvSpPr/>
          <p:nvPr/>
        </p:nvSpPr>
        <p:spPr>
          <a:xfrm>
            <a:off x="4461828" y="3221227"/>
            <a:ext cx="642556" cy="521209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highlight>
                <a:srgbClr val="FFFF00"/>
              </a:highlight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1DB00DDC-53D3-2D33-3718-1AE4BF0E3F42}"/>
              </a:ext>
            </a:extLst>
          </p:cNvPr>
          <p:cNvSpPr/>
          <p:nvPr/>
        </p:nvSpPr>
        <p:spPr>
          <a:xfrm>
            <a:off x="5765339" y="3747516"/>
            <a:ext cx="642555" cy="521209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highlight>
                <a:srgbClr val="FFFF00"/>
              </a:highlight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616AC9D7-D49B-9DEB-F452-018EC00A5F11}"/>
              </a:ext>
            </a:extLst>
          </p:cNvPr>
          <p:cNvSpPr/>
          <p:nvPr/>
        </p:nvSpPr>
        <p:spPr>
          <a:xfrm>
            <a:off x="10980420" y="0"/>
            <a:ext cx="1211580" cy="365759"/>
          </a:xfrm>
          <a:prstGeom prst="rect">
            <a:avLst/>
          </a:prstGeom>
          <a:solidFill>
            <a:srgbClr val="0F6F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700"/>
              <a:t>Johannes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F6C7F77-01DE-2D18-A1F4-1A790F97A7A2}"/>
              </a:ext>
            </a:extLst>
          </p:cNvPr>
          <p:cNvSpPr/>
          <p:nvPr/>
        </p:nvSpPr>
        <p:spPr>
          <a:xfrm>
            <a:off x="4448175" y="3219830"/>
            <a:ext cx="666369" cy="52120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58D99EB-0D7C-11C6-12C7-0122A9244832}"/>
              </a:ext>
            </a:extLst>
          </p:cNvPr>
          <p:cNvSpPr/>
          <p:nvPr/>
        </p:nvSpPr>
        <p:spPr>
          <a:xfrm>
            <a:off x="5765338" y="3741039"/>
            <a:ext cx="642555" cy="535306"/>
          </a:xfrm>
          <a:prstGeom prst="rect">
            <a:avLst/>
          </a:prstGeom>
          <a:solidFill>
            <a:srgbClr val="67E16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C5E702B-40C3-3D34-3FCE-EFD001952D8C}"/>
              </a:ext>
            </a:extLst>
          </p:cNvPr>
          <p:cNvSpPr/>
          <p:nvPr/>
        </p:nvSpPr>
        <p:spPr>
          <a:xfrm>
            <a:off x="5765337" y="5329428"/>
            <a:ext cx="642555" cy="52120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10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A7116-93F2-61FF-A494-42E54FB3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All spots in an n-plicate in the blank block are flagged</a:t>
            </a:r>
            <a:endParaRPr lang="da-DK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665280EE-884C-8BF2-5FF2-E36F50A11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5388" y="3168569"/>
            <a:ext cx="6754793" cy="1290372"/>
          </a:xfrm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2A62BE3-9FCF-9123-C8C9-C92BCB53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DE92407D-CE3F-6A4D-73CA-707C8575B4D3}"/>
              </a:ext>
            </a:extLst>
          </p:cNvPr>
          <p:cNvSpPr txBox="1">
            <a:spLocks/>
          </p:cNvSpPr>
          <p:nvPr/>
        </p:nvSpPr>
        <p:spPr>
          <a:xfrm>
            <a:off x="2592925" y="21336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err="1"/>
              <a:t>Invalidation</a:t>
            </a:r>
            <a:r>
              <a:rPr lang="da-DK"/>
              <a:t> af slide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3AFE3A12-2A5E-72FF-D3F6-AB1FAB0DE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3" y="2493430"/>
            <a:ext cx="3694384" cy="4180648"/>
          </a:xfrm>
          <a:prstGeom prst="rect">
            <a:avLst/>
          </a:prstGeom>
        </p:spPr>
      </p:pic>
      <p:sp>
        <p:nvSpPr>
          <p:cNvPr id="3" name="Rektangel 2">
            <a:extLst>
              <a:ext uri="{FF2B5EF4-FFF2-40B4-BE49-F238E27FC236}">
                <a16:creationId xmlns:a16="http://schemas.microsoft.com/office/drawing/2014/main" id="{A7D6CEF8-05FE-1B99-94F8-9B061B57E4A0}"/>
              </a:ext>
            </a:extLst>
          </p:cNvPr>
          <p:cNvSpPr/>
          <p:nvPr/>
        </p:nvSpPr>
        <p:spPr>
          <a:xfrm>
            <a:off x="10739716" y="3433482"/>
            <a:ext cx="815788" cy="2958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Pladsholder til indhold 8">
            <a:extLst>
              <a:ext uri="{FF2B5EF4-FFF2-40B4-BE49-F238E27FC236}">
                <a16:creationId xmlns:a16="http://schemas.microsoft.com/office/drawing/2014/main" id="{9D20296C-7734-DC14-DFB2-94F530860976}"/>
              </a:ext>
            </a:extLst>
          </p:cNvPr>
          <p:cNvSpPr txBox="1">
            <a:spLocks/>
          </p:cNvSpPr>
          <p:nvPr/>
        </p:nvSpPr>
        <p:spPr>
          <a:xfrm>
            <a:off x="2479565" y="6427714"/>
            <a:ext cx="1241506" cy="246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da-DK" sz="1400"/>
              <a:t>(Fig. </a:t>
            </a:r>
            <a:r>
              <a:rPr lang="da-DK" sz="1400" b="1"/>
              <a:t>2.3</a:t>
            </a:r>
            <a:r>
              <a:rPr lang="da-DK" sz="1400"/>
              <a:t>, s. 6)</a:t>
            </a:r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8CFAEDEB-57D6-971D-E29D-C389B6D41858}"/>
              </a:ext>
            </a:extLst>
          </p:cNvPr>
          <p:cNvSpPr txBox="1">
            <a:spLocks/>
          </p:cNvSpPr>
          <p:nvPr/>
        </p:nvSpPr>
        <p:spPr>
          <a:xfrm>
            <a:off x="9123322" y="4460572"/>
            <a:ext cx="1241506" cy="2463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da-DK" sz="1400"/>
              <a:t>(</a:t>
            </a:r>
            <a:r>
              <a:rPr lang="da-DK" sz="1400" err="1"/>
              <a:t>Eq</a:t>
            </a:r>
            <a:r>
              <a:rPr lang="da-DK" sz="1400"/>
              <a:t>. </a:t>
            </a:r>
            <a:r>
              <a:rPr lang="da-DK" sz="1400" b="1"/>
              <a:t>2.1</a:t>
            </a:r>
            <a:r>
              <a:rPr lang="da-DK" sz="1400"/>
              <a:t>, s. 5)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1C42EC6B-F77E-7073-C60B-3238463C090E}"/>
              </a:ext>
            </a:extLst>
          </p:cNvPr>
          <p:cNvSpPr/>
          <p:nvPr/>
        </p:nvSpPr>
        <p:spPr>
          <a:xfrm>
            <a:off x="10980420" y="0"/>
            <a:ext cx="1211580" cy="365759"/>
          </a:xfrm>
          <a:prstGeom prst="rect">
            <a:avLst/>
          </a:prstGeom>
          <a:solidFill>
            <a:srgbClr val="0F6F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700"/>
              <a:t>Johannes</a:t>
            </a:r>
          </a:p>
        </p:txBody>
      </p:sp>
    </p:spTree>
    <p:extLst>
      <p:ext uri="{BB962C8B-B14F-4D97-AF65-F5344CB8AC3E}">
        <p14:creationId xmlns:p14="http://schemas.microsoft.com/office/powerpoint/2010/main" val="422561312"/>
      </p:ext>
    </p:extLst>
  </p:cSld>
  <p:clrMapOvr>
    <a:masterClrMapping/>
  </p:clrMapOvr>
</p:sld>
</file>

<file path=ppt/theme/theme1.xml><?xml version="1.0" encoding="utf-8"?>
<a:theme xmlns:a="http://schemas.openxmlformats.org/drawingml/2006/main" name="Visk">
  <a:themeElements>
    <a:clrScheme name="Brugerdefineret 5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000000"/>
      </a:accent6>
      <a:hlink>
        <a:srgbClr val="0070C0"/>
      </a:hlink>
      <a:folHlink>
        <a:srgbClr val="85DFD0"/>
      </a:folHlink>
    </a:clrScheme>
    <a:fontScheme name="Visk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sk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77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Visk</vt:lpstr>
      <vt:lpstr>Mark slide as empty</vt:lpstr>
      <vt:lpstr>Mark slide as empty</vt:lpstr>
      <vt:lpstr>Mark slide as empty</vt:lpstr>
      <vt:lpstr>Pos and Neg must be described as such under ID in the txt files from mapix</vt:lpstr>
      <vt:lpstr>Choose blank block for calculations</vt:lpstr>
      <vt:lpstr>All spots in an n-plicate in the blank block are flagged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Geertsen Lund</dc:creator>
  <cp:lastModifiedBy>Asbjørn Christensen</cp:lastModifiedBy>
  <cp:revision>5</cp:revision>
  <dcterms:created xsi:type="dcterms:W3CDTF">2022-01-10T08:31:35Z</dcterms:created>
  <dcterms:modified xsi:type="dcterms:W3CDTF">2023-01-30T07:49:18Z</dcterms:modified>
</cp:coreProperties>
</file>