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7" r:id="rId5"/>
    <p:sldId id="257" r:id="rId6"/>
    <p:sldId id="263" r:id="rId7"/>
    <p:sldId id="259" r:id="rId8"/>
    <p:sldId id="264" r:id="rId9"/>
    <p:sldId id="27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D5949C-47A9-4D2C-8FDF-63D1DDD2435E}" type="datetime1">
              <a:rPr lang="pt-BR" smtClean="0"/>
              <a:t>29/05/2022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97CF-FAE3-4352-9197-07AB04B62F93}" type="datetime1">
              <a:rPr lang="pt-BR" smtClean="0"/>
              <a:pPr/>
              <a:t>29/05/2022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6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6" name="Espaço Reservado par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7" name="Espaço Reservado para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8" name="Espaço Reservado para o Número do Slid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7" name="Espaço Reservado para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dois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8" name="Espaço Reservado para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9" name="Espaço Reservado para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0" name="Espaço Reservado para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6" name="Espaço Reservado para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1" name="Espaço Reservado para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2" name="Espaço Reservado para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3" name="Espaço Reservado para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7" name="Espaço Reservado para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32" name="Espaço Reservado para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4" name="Espaço Reservado para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5" name="Espaço Reservado para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Elemento 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ço Reservado par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1" name="Espaço Reservado para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62" name="Espaço Reservado para o Número do Slid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48" name="Espaço Reservado par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2" name="Espaço Reservado par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6" name="Espaço Reservado par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0" name="Espaço Reservado par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4" name="Espaço Reservado par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6" name="Espaço Reservado para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7" name="Espaço Reservado para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8" name="Espaço Reservado par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0" name="Espaço Reservado para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1" name="Espaço Reservado para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72" name="Espaço Reservado par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4" name="Espaço Reservado para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5" name="Espaço Reservado para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78" name="Espaço Reservado para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7" name="Espaço Reservado para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0" name="Espaço Reservado para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9" name="Espaço Reservado para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2" name="Espaço Reservado para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1" name="Espaço Reservado para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8" name="Espaço Reservado par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6" name="Espaço Reservado par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7" name="Espaço Reservado para o Número do Slid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Pessoa cortando bolo na mesa&#10;&#10;Descrição gerada automaticamente com confiança média">
            <a:extLst>
              <a:ext uri="{FF2B5EF4-FFF2-40B4-BE49-F238E27FC236}">
                <a16:creationId xmlns:a16="http://schemas.microsoft.com/office/drawing/2014/main" id="{5F600729-0C93-F246-9B70-93CB58712B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954" b="10954"/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  <a:ln>
            <a:solidFill>
              <a:schemeClr val="tx1"/>
            </a:solidFill>
          </a:ln>
        </p:spPr>
        <p:txBody>
          <a:bodyPr rtlCol="0"/>
          <a:lstStyle/>
          <a:p>
            <a:pPr rtl="0"/>
            <a:r>
              <a:rPr lang="pt-BR" dirty="0" err="1">
                <a:solidFill>
                  <a:schemeClr val="bg1"/>
                </a:solidFill>
              </a:rPr>
              <a:t>Asys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8"/>
            <a:ext cx="12192000" cy="1054647"/>
          </a:xfrm>
          <a:ln>
            <a:solidFill>
              <a:schemeClr val="tx1"/>
            </a:solidFill>
          </a:ln>
        </p:spPr>
        <p:txBody>
          <a:bodyPr rtlCol="0"/>
          <a:lstStyle/>
          <a:p>
            <a:pPr rtl="0"/>
            <a:r>
              <a:rPr lang="pt-BR" dirty="0"/>
              <a:t>Sistema de Busca Agrícola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BR"/>
              <a:t>Sobre nós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908214"/>
          </a:xfrm>
        </p:spPr>
        <p:txBody>
          <a:bodyPr rtlCol="0"/>
          <a:lstStyle/>
          <a:p>
            <a:pPr rtl="0"/>
            <a:r>
              <a:rPr lang="pt-BR" dirty="0"/>
              <a:t>Sistema feito com o intuito de ajudar produtores rurais e obterem mais informações sobre determinadas culturas. Buscamos beneficiar eles através de informações estatísticas sobre:</a:t>
            </a:r>
          </a:p>
          <a:p>
            <a:pPr rtl="0"/>
            <a:r>
              <a:rPr lang="pt-BR" dirty="0"/>
              <a:t> -Plantio e colheita</a:t>
            </a:r>
          </a:p>
          <a:p>
            <a:pPr rtl="0"/>
            <a:r>
              <a:rPr lang="pt-BR" dirty="0"/>
              <a:t> -Produção.</a:t>
            </a:r>
          </a:p>
          <a:p>
            <a:pPr rtl="0"/>
            <a:r>
              <a:rPr lang="pt-BR" dirty="0"/>
              <a:t> -Rendimento Médio.</a:t>
            </a:r>
          </a:p>
          <a:p>
            <a:pPr rtl="0"/>
            <a:endParaRPr lang="pt-BR" dirty="0"/>
          </a:p>
        </p:txBody>
      </p:sp>
      <p:pic>
        <p:nvPicPr>
          <p:cNvPr id="15" name="Espaço Reservado para Imagem 14" descr="Imagem ampliada de uma planta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Espaço Reservado par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8" name="Espaço Reservado para Rodapé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9" name="Espaço Reservado para o Número do Slide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BR" dirty="0"/>
              <a:t>-Sites Confusos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330"/>
            <a:ext cx="3433138" cy="1370672"/>
          </a:xfrm>
        </p:spPr>
        <p:txBody>
          <a:bodyPr rtlCol="0"/>
          <a:lstStyle/>
          <a:p>
            <a:pPr rtl="0"/>
            <a:endParaRPr lang="pt-BR" sz="1400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8" y="652826"/>
            <a:ext cx="3646155" cy="426393"/>
          </a:xfrm>
        </p:spPr>
        <p:txBody>
          <a:bodyPr rtlCol="0"/>
          <a:lstStyle/>
          <a:p>
            <a:pPr rtl="0"/>
            <a:r>
              <a:rPr lang="pt-BR" dirty="0"/>
              <a:t>-Informações irrelevantes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032330"/>
            <a:ext cx="3433138" cy="1370672"/>
          </a:xfrm>
        </p:spPr>
        <p:txBody>
          <a:bodyPr rtlCol="0"/>
          <a:lstStyle/>
          <a:p>
            <a:pPr rtl="0"/>
            <a:endParaRPr lang="pt-BR" sz="1400" dirty="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1" y="2620561"/>
            <a:ext cx="3753462" cy="428891"/>
          </a:xfrm>
        </p:spPr>
        <p:txBody>
          <a:bodyPr rtlCol="0"/>
          <a:lstStyle/>
          <a:p>
            <a:pPr rtl="0"/>
            <a:r>
              <a:rPr lang="pt-BR" dirty="0"/>
              <a:t>-Informações “escondidas”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02562"/>
            <a:ext cx="3433138" cy="961350"/>
          </a:xfrm>
        </p:spPr>
        <p:txBody>
          <a:bodyPr rtlCol="0"/>
          <a:lstStyle/>
          <a:p>
            <a:pPr rtl="0"/>
            <a:endParaRPr lang="pt-BR" sz="1400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pt-BR" dirty="0"/>
              <a:t>-usabilidade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02562"/>
            <a:ext cx="3433138" cy="961350"/>
          </a:xfrm>
        </p:spPr>
        <p:txBody>
          <a:bodyPr rtlCol="0"/>
          <a:lstStyle/>
          <a:p>
            <a:pPr rtl="0"/>
            <a:endParaRPr lang="pt-BR" sz="1400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 rtlCol="0"/>
          <a:lstStyle/>
          <a:p>
            <a:pPr rtl="0"/>
            <a:r>
              <a:rPr lang="pt-BR" dirty="0"/>
              <a:t>-Falta de planejamento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529933"/>
            <a:ext cx="3433138" cy="1450988"/>
          </a:xfrm>
        </p:spPr>
        <p:txBody>
          <a:bodyPr rtlCol="0"/>
          <a:lstStyle/>
          <a:p>
            <a:pPr rtl="0"/>
            <a:endParaRPr lang="pt-BR" sz="1400" dirty="0"/>
          </a:p>
        </p:txBody>
      </p:sp>
      <p:sp>
        <p:nvSpPr>
          <p:cNvPr id="323" name="Espaço Reservado para Dat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24" name="Espaço Reservado para Rodapé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25" name="Espaço Reservado para o Número do Slid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8" y="2046233"/>
            <a:ext cx="3502627" cy="426393"/>
          </a:xfrm>
        </p:spPr>
        <p:txBody>
          <a:bodyPr rtlCol="0"/>
          <a:lstStyle/>
          <a:p>
            <a:pPr rtl="0"/>
            <a:r>
              <a:rPr lang="pt-BR" dirty="0"/>
              <a:t>-Informações relevantes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126583" cy="1602801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357" y="2021540"/>
            <a:ext cx="3910720" cy="426393"/>
          </a:xfrm>
        </p:spPr>
        <p:txBody>
          <a:bodyPr rtlCol="0"/>
          <a:lstStyle/>
          <a:p>
            <a:pPr rtl="0"/>
            <a:r>
              <a:rPr lang="pt-BR" dirty="0"/>
              <a:t>-Informações centralizadas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281556" cy="428891"/>
          </a:xfrm>
        </p:spPr>
        <p:txBody>
          <a:bodyPr rtlCol="0"/>
          <a:lstStyle/>
          <a:p>
            <a:pPr rtl="0"/>
            <a:r>
              <a:rPr lang="pt-BR" dirty="0"/>
              <a:t>-Informações acessíveis 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pt-BR" dirty="0"/>
              <a:t>-Fácil de usar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891090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56" name="Espaço Reservado para Dat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57" name="Espaço Reservado para Rodapé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58" name="Espaço Reservado para o Número do Slid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Espaço Reservado para 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D23D7F0-BAB4-E0A3-BD8A-B7E101CFDF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859" r="6859"/>
          <a:stretch>
            <a:fillRect/>
          </a:stretch>
        </p:blipFill>
        <p:spPr/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25A5029-0B4E-38D7-D89F-B0051F1B7108}"/>
              </a:ext>
            </a:extLst>
          </p:cNvPr>
          <p:cNvCxnSpPr/>
          <p:nvPr/>
        </p:nvCxnSpPr>
        <p:spPr>
          <a:xfrm>
            <a:off x="472282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3C866E4-ECAD-8585-FBD3-7E41B6AE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72"/>
            <a:ext cx="12192000" cy="2961197"/>
          </a:xfrm>
          <a:prstGeom prst="rect">
            <a:avLst/>
          </a:prstGeom>
        </p:spPr>
      </p:pic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01" y="5361515"/>
            <a:ext cx="10515600" cy="994835"/>
          </a:xfrm>
        </p:spPr>
        <p:txBody>
          <a:bodyPr rtlCol="0"/>
          <a:lstStyle/>
          <a:p>
            <a:pPr rtl="0"/>
            <a:r>
              <a:rPr lang="pt-BR" dirty="0"/>
              <a:t>Visão Geral do produto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848135"/>
            <a:ext cx="2351446" cy="491509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75737"/>
            <a:ext cx="2351446" cy="1704547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7" name="Espaço Reservado para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6" name="Espaço Reservado para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9" name="Espaço Reservado para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8" name="Espaço Reservado para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6" name="Espaço Reservado para Dat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8" name="Espaço Reservado para o Número do Slide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39" name="Imagem 38" descr="Uma imagem contendo Site&#10;&#10;Descrição gerada automaticamente">
            <a:extLst>
              <a:ext uri="{FF2B5EF4-FFF2-40B4-BE49-F238E27FC236}">
                <a16:creationId xmlns:a16="http://schemas.microsoft.com/office/drawing/2014/main" id="{B8BFF8FD-DC6B-4713-5BD8-4C6B6675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0" y="2959225"/>
            <a:ext cx="9418039" cy="37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554" y="2529831"/>
            <a:ext cx="2341256" cy="640698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4554" y="3408462"/>
            <a:ext cx="3112292" cy="1790164"/>
          </a:xfrm>
        </p:spPr>
        <p:txBody>
          <a:bodyPr rtlCol="0"/>
          <a:lstStyle/>
          <a:p>
            <a:pPr rtl="0"/>
            <a:r>
              <a:rPr lang="pt-BR" dirty="0"/>
              <a:t>Projeto Integrador - Grupo 5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-Vinícius Mendonça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-Franciele </a:t>
            </a:r>
            <a:r>
              <a:rPr lang="pt-BR" dirty="0" err="1"/>
              <a:t>Piazentin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/>
              <a:t>-Jonas Godoi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-Gabriel </a:t>
            </a:r>
            <a:r>
              <a:rPr lang="pt-BR" dirty="0" err="1"/>
              <a:t>Passi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/>
              <a:t>-Rafael Camargo</a:t>
            </a:r>
          </a:p>
          <a:p>
            <a:pPr marL="285750" indent="-285750" rtl="0">
              <a:buFontTx/>
              <a:buChar char="-"/>
            </a:pPr>
            <a:endParaRPr lang="pt-BR" dirty="0"/>
          </a:p>
          <a:p>
            <a:pPr rtl="0"/>
            <a:r>
              <a:rPr lang="pt-BR" dirty="0"/>
              <a:t>-Letícia Lima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6287" y="4833501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8" name="Espaço Reservado para Imagem 7" descr="Imagem digital fictícia de planeta com anéis ao redor&#10;&#10;Descrição gerada automaticamente com confiança média">
            <a:extLst>
              <a:ext uri="{FF2B5EF4-FFF2-40B4-BE49-F238E27FC236}">
                <a16:creationId xmlns:a16="http://schemas.microsoft.com/office/drawing/2014/main" id="{51BD15D5-48F2-6A7A-E620-B3BC936028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2604" r="22604"/>
          <a:stretch>
            <a:fillRect/>
          </a:stretch>
        </p:blipFill>
        <p:spPr>
          <a:xfrm>
            <a:off x="5511344" y="9077"/>
            <a:ext cx="6680656" cy="6858000"/>
          </a:xfrm>
        </p:spPr>
      </p:pic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10_TF16411175_Win32" id="{289F0F9B-90F7-43EE-8970-92BA421F9F73}" vid="{79DB6C5F-571C-424D-BA65-E408A0A7D46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Verdant</Template>
  <TotalTime>81</TotalTime>
  <Words>117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Tenorite </vt:lpstr>
      <vt:lpstr>Tenorite Bold</vt:lpstr>
      <vt:lpstr>Tema do Office</vt:lpstr>
      <vt:lpstr>Asys</vt:lpstr>
      <vt:lpstr>Sobre nós</vt:lpstr>
      <vt:lpstr>problema</vt:lpstr>
      <vt:lpstr>solução</vt:lpstr>
      <vt:lpstr>Visão Geral do produto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Asys</dc:title>
  <dc:creator>VINICIUS MENDONCA FERREIRA DA SILVA</dc:creator>
  <cp:lastModifiedBy>VINICIUS MENDONCA FERREIRA DA SILVA</cp:lastModifiedBy>
  <cp:revision>2</cp:revision>
  <dcterms:created xsi:type="dcterms:W3CDTF">2022-05-29T20:01:22Z</dcterms:created>
  <dcterms:modified xsi:type="dcterms:W3CDTF">2022-05-29T21:51:14Z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