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6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09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737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316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211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443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757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419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0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90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9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52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42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06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62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55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D9A89D-B431-4C9D-8B1D-D7FCF660B564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3B6F57-311B-497C-915A-D48CFD926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770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99B9A-E108-4224-AB6D-AD6959442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97" y="597160"/>
            <a:ext cx="8001000" cy="1726163"/>
          </a:xfrm>
        </p:spPr>
        <p:txBody>
          <a:bodyPr>
            <a:normAutofit/>
          </a:bodyPr>
          <a:lstStyle/>
          <a:p>
            <a:r>
              <a:rPr lang="pt-BR" sz="6000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  <a:t>Projeto Integrador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813C53-8464-49AC-A7A2-25251D049FB2}"/>
              </a:ext>
            </a:extLst>
          </p:cNvPr>
          <p:cNvSpPr txBox="1">
            <a:spLocks/>
          </p:cNvSpPr>
          <p:nvPr/>
        </p:nvSpPr>
        <p:spPr>
          <a:xfrm>
            <a:off x="618897" y="1156996"/>
            <a:ext cx="8001000" cy="17261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3600" dirty="0">
              <a:ln w="19050" cmpd="sng">
                <a:solidFill>
                  <a:schemeClr val="bg2">
                    <a:lumMod val="7500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85D450E-6A17-4AF6-B245-847EDE04A9DC}"/>
              </a:ext>
            </a:extLst>
          </p:cNvPr>
          <p:cNvSpPr txBox="1">
            <a:spLocks/>
          </p:cNvSpPr>
          <p:nvPr/>
        </p:nvSpPr>
        <p:spPr>
          <a:xfrm>
            <a:off x="513084" y="3442995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96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Vinícius Mendonça</a:t>
            </a:r>
          </a:p>
          <a:p>
            <a:r>
              <a:rPr lang="pt-BR" sz="96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Franciele </a:t>
            </a:r>
            <a:r>
              <a:rPr lang="pt-BR" sz="9600" dirty="0" err="1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Piazentin</a:t>
            </a:r>
            <a:endParaRPr lang="pt-BR" sz="9600" dirty="0">
              <a:ln w="3175"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  <a:latin typeface="Bebas Neue" panose="020B0606020202050201" pitchFamily="34" charset="0"/>
            </a:endParaRPr>
          </a:p>
          <a:p>
            <a:r>
              <a:rPr lang="pt-BR" sz="96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Jonas Godoi</a:t>
            </a:r>
          </a:p>
          <a:p>
            <a:r>
              <a:rPr lang="pt-BR" sz="96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Gabriel </a:t>
            </a:r>
            <a:r>
              <a:rPr lang="pt-BR" sz="9600" dirty="0" err="1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Passi</a:t>
            </a:r>
            <a:endParaRPr lang="pt-BR" sz="9600" dirty="0">
              <a:ln w="3175"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  <a:latin typeface="Bebas Neue" panose="020B0606020202050201" pitchFamily="34" charset="0"/>
            </a:endParaRPr>
          </a:p>
          <a:p>
            <a:r>
              <a:rPr lang="pt-BR" sz="96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Rafael Camargo</a:t>
            </a:r>
          </a:p>
          <a:p>
            <a:r>
              <a:rPr lang="pt-BR" sz="96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Leticia Lima</a:t>
            </a:r>
          </a:p>
          <a:p>
            <a:pPr marL="342900" indent="-34290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183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3F8250A-B5BC-48E8-9E34-320C6AB6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A2829537-8D6E-4F27-8454-8F19BEA8C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Uma imagem contendo Texto&#10;&#10;Descrição gerada automaticamente">
            <a:extLst>
              <a:ext uri="{FF2B5EF4-FFF2-40B4-BE49-F238E27FC236}">
                <a16:creationId xmlns:a16="http://schemas.microsoft.com/office/drawing/2014/main" id="{7CF5B7D2-4144-DE36-DEBC-743B6DCD3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64" y="685800"/>
            <a:ext cx="9108919" cy="5221759"/>
          </a:xfrm>
        </p:spPr>
      </p:pic>
    </p:spTree>
    <p:extLst>
      <p:ext uri="{BB962C8B-B14F-4D97-AF65-F5344CB8AC3E}">
        <p14:creationId xmlns:p14="http://schemas.microsoft.com/office/powerpoint/2010/main" val="42671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065F-6908-475C-92C3-3174C90F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20" y="230667"/>
            <a:ext cx="8534400" cy="1507067"/>
          </a:xfrm>
        </p:spPr>
        <p:txBody>
          <a:bodyPr>
            <a:normAutofit/>
          </a:bodyPr>
          <a:lstStyle/>
          <a:p>
            <a:r>
              <a:rPr lang="pt-BR" sz="4400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  <a:t>Jornada das personas</a:t>
            </a:r>
            <a:br>
              <a:rPr lang="pt-BR" sz="4400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</a:br>
            <a:r>
              <a:rPr lang="pt-BR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  <a:t>Ademar:</a:t>
            </a:r>
            <a:endParaRPr lang="pt-BR" sz="4400" dirty="0">
              <a:ln w="19050" cmpd="sng">
                <a:solidFill>
                  <a:schemeClr val="bg2">
                    <a:lumMod val="7500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39D44-4DEE-4A84-8FD4-FEB13ABA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20" y="2080291"/>
            <a:ext cx="4901326" cy="3615267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5:30 – Acorda e toma café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6:00 – Olha as notícias do dia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6:30 – Acessa o ?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7:00 – Toma banho para ir para fazenda trabalhar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8:00 – Sai de casa para ir pra fazenda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8:40 – Chega na fazenda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9:00 – Atividades na fazenda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12:00 – Sai para o horário de almoço</a:t>
            </a:r>
          </a:p>
          <a:p>
            <a:endParaRPr lang="pt-BR" sz="2400" dirty="0">
              <a:latin typeface="Bebas Neue" panose="020B0606020202050201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C692717-7453-4A2E-A247-762FCF0E24D4}"/>
              </a:ext>
            </a:extLst>
          </p:cNvPr>
          <p:cNvSpPr txBox="1">
            <a:spLocks/>
          </p:cNvSpPr>
          <p:nvPr/>
        </p:nvSpPr>
        <p:spPr>
          <a:xfrm>
            <a:off x="5982622" y="1737734"/>
            <a:ext cx="4901326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14:00 – Volta para fazenda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18:00 – Volta pra casa  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18:30 – Estuda coisas relacionadas ao plantio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19:30 – Faz a janta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20:00 – Estuda mais um pouco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21:30 - Dorme</a:t>
            </a:r>
          </a:p>
        </p:txBody>
      </p:sp>
    </p:spTree>
    <p:extLst>
      <p:ext uri="{BB962C8B-B14F-4D97-AF65-F5344CB8AC3E}">
        <p14:creationId xmlns:p14="http://schemas.microsoft.com/office/powerpoint/2010/main" val="124027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065F-6908-475C-92C3-3174C90F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20" y="230667"/>
            <a:ext cx="8534400" cy="1507067"/>
          </a:xfrm>
        </p:spPr>
        <p:txBody>
          <a:bodyPr>
            <a:normAutofit/>
          </a:bodyPr>
          <a:lstStyle/>
          <a:p>
            <a:r>
              <a:rPr lang="pt-BR" sz="4400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  <a:t>Jornada das personas</a:t>
            </a:r>
            <a:br>
              <a:rPr lang="pt-BR" sz="4400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</a:br>
            <a:r>
              <a:rPr lang="pt-BR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  <a:t>Julia:</a:t>
            </a:r>
            <a:endParaRPr lang="pt-BR" sz="4400" dirty="0">
              <a:ln w="19050" cmpd="sng">
                <a:solidFill>
                  <a:schemeClr val="bg2">
                    <a:lumMod val="7500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39D44-4DEE-4A84-8FD4-FEB13ABA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68" y="1737734"/>
            <a:ext cx="5531532" cy="4476453"/>
          </a:xfrm>
        </p:spPr>
        <p:txBody>
          <a:bodyPr>
            <a:normAutofit fontScale="92500"/>
          </a:bodyPr>
          <a:lstStyle/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6:30- Acorda 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6:40-Toma banho e se arruma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7:00-Toma café 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7:15-Pega o ônibus para ir na faculdade 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7:40-Chega na faculdade 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12:50-Sai da faculdade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13:00-Almoça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14:00-Pega o ônibus para ir a escola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14:20-Chega na escola para dar aula de geografia</a:t>
            </a:r>
            <a:r>
              <a:rPr lang="pt-BR" sz="2400" dirty="0">
                <a:ln w="3175">
                  <a:solidFill>
                    <a:schemeClr val="tx1"/>
                  </a:solidFill>
                </a:ln>
                <a:latin typeface="Bebas Neue" panose="020B0606020202050201" pitchFamily="34" charset="0"/>
              </a:rPr>
              <a:t>.</a:t>
            </a:r>
            <a:endParaRPr lang="pt-BR" sz="2400" dirty="0">
              <a:latin typeface="Bebas Neue" panose="020B0606020202050201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C692717-7453-4A2E-A247-762FCF0E24D4}"/>
              </a:ext>
            </a:extLst>
          </p:cNvPr>
          <p:cNvSpPr txBox="1">
            <a:spLocks/>
          </p:cNvSpPr>
          <p:nvPr/>
        </p:nvSpPr>
        <p:spPr>
          <a:xfrm>
            <a:off x="6500330" y="1653758"/>
            <a:ext cx="5111650" cy="4560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17:20-Vai pegar o ônibus para voltar para casa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18:00-Chega em casa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18:10-Vai tomar banho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19:00-Estudar agronomia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20:30-Jantar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20:50-Preparar a aula de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 geografia do dia seguinte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22:00-Dormir.</a:t>
            </a:r>
          </a:p>
        </p:txBody>
      </p:sp>
    </p:spTree>
    <p:extLst>
      <p:ext uri="{BB962C8B-B14F-4D97-AF65-F5344CB8AC3E}">
        <p14:creationId xmlns:p14="http://schemas.microsoft.com/office/powerpoint/2010/main" val="265709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065F-6908-475C-92C3-3174C90F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20" y="230667"/>
            <a:ext cx="8534400" cy="1507067"/>
          </a:xfrm>
        </p:spPr>
        <p:txBody>
          <a:bodyPr>
            <a:normAutofit/>
          </a:bodyPr>
          <a:lstStyle/>
          <a:p>
            <a:r>
              <a:rPr lang="pt-BR" sz="4400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  <a:t>Jornada das personas</a:t>
            </a:r>
            <a:br>
              <a:rPr lang="pt-BR" sz="4400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</a:br>
            <a:r>
              <a:rPr lang="pt-BR" dirty="0" err="1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  <a:t>jonas</a:t>
            </a:r>
            <a:r>
              <a:rPr lang="pt-BR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  <a:t>:</a:t>
            </a:r>
            <a:endParaRPr lang="pt-BR" sz="4400" dirty="0">
              <a:ln w="19050" cmpd="sng">
                <a:solidFill>
                  <a:schemeClr val="bg2">
                    <a:lumMod val="7500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39D44-4DEE-4A84-8FD4-FEB13ABA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68" y="1737734"/>
            <a:ext cx="5531532" cy="4476453"/>
          </a:xfrm>
        </p:spPr>
        <p:txBody>
          <a:bodyPr>
            <a:normAutofit fontScale="92500"/>
          </a:bodyPr>
          <a:lstStyle/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6:30- Acorda 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6:40-Toma banho e se arruma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7:00-Toma café 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7:15-Pega o ônibus para ir na faculdade 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7:40-Chega na faculdade 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12:50-Sai da faculdade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13:00-Almoça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14:00-Pega o ônibus para ir a escola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14:20-Chega na escola para dar aula de geografia.</a:t>
            </a:r>
            <a:endParaRPr lang="pt-BR" sz="2400" dirty="0">
              <a:solidFill>
                <a:schemeClr val="bg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C692717-7453-4A2E-A247-762FCF0E24D4}"/>
              </a:ext>
            </a:extLst>
          </p:cNvPr>
          <p:cNvSpPr txBox="1">
            <a:spLocks/>
          </p:cNvSpPr>
          <p:nvPr/>
        </p:nvSpPr>
        <p:spPr>
          <a:xfrm>
            <a:off x="6500330" y="1653758"/>
            <a:ext cx="5111650" cy="4560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17:20-Vai pegar o ônibus para voltar para casa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18:00-Chega em casa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18:10-Vai tomar banho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19:00-Estudar agronomia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20:30-Jantar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20:50-Preparar a aula de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 geografia do dia seguinte</a:t>
            </a:r>
          </a:p>
          <a:p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22:00-Dormir.</a:t>
            </a:r>
          </a:p>
        </p:txBody>
      </p:sp>
    </p:spTree>
    <p:extLst>
      <p:ext uri="{BB962C8B-B14F-4D97-AF65-F5344CB8AC3E}">
        <p14:creationId xmlns:p14="http://schemas.microsoft.com/office/powerpoint/2010/main" val="54603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85BE6B-2EDF-40CC-8217-54C6E4DA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687" y="228600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Ondas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BE72CE1C-9DC9-4D3A-B286-12BB23A2F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6" y="1347792"/>
            <a:ext cx="6118697" cy="371059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643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74897-C679-43B1-9373-9923A62E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6" y="344539"/>
            <a:ext cx="8534400" cy="1507067"/>
          </a:xfrm>
        </p:spPr>
        <p:txBody>
          <a:bodyPr>
            <a:normAutofit/>
          </a:bodyPr>
          <a:lstStyle/>
          <a:p>
            <a:r>
              <a:rPr lang="pt-BR" sz="5400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C581A-EE2B-4702-92A0-31061DD1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48" y="2355460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Para produtor rural cujo precisa de informações específicas de produção de uma determinada cultura O sistema de busca agrária(</a:t>
            </a:r>
            <a:r>
              <a:rPr lang="pt-BR" sz="3200" dirty="0" err="1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asys</a:t>
            </a:r>
            <a:r>
              <a:rPr lang="pt-BR" sz="3200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) é um site que mostraria informações de uma determinada cultura. </a:t>
            </a:r>
          </a:p>
          <a:p>
            <a:r>
              <a:rPr lang="pt-BR" sz="3200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Diferentemente da Conab, por exemplo, que divide as informações em vários locais do site nosso produto visa o filtro das informações desejadas para mostrar tudo concentrado em apenas um local.</a:t>
            </a:r>
          </a:p>
        </p:txBody>
      </p:sp>
    </p:spTree>
    <p:extLst>
      <p:ext uri="{BB962C8B-B14F-4D97-AF65-F5344CB8AC3E}">
        <p14:creationId xmlns:p14="http://schemas.microsoft.com/office/powerpoint/2010/main" val="348777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Aplicativo&#10;&#10;Descrição gerada automaticamente">
            <a:extLst>
              <a:ext uri="{FF2B5EF4-FFF2-40B4-BE49-F238E27FC236}">
                <a16:creationId xmlns:a16="http://schemas.microsoft.com/office/drawing/2014/main" id="{87F82ED7-510A-4BF0-8948-AA3538E23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1" y="685800"/>
            <a:ext cx="10058402" cy="5153025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542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F538F-B940-4726-8F8F-C4C65EFF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07" y="283891"/>
            <a:ext cx="8534400" cy="1507067"/>
          </a:xfrm>
        </p:spPr>
        <p:txBody>
          <a:bodyPr>
            <a:normAutofit/>
          </a:bodyPr>
          <a:lstStyle/>
          <a:p>
            <a:r>
              <a:rPr lang="pt-BR" sz="5400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latin typeface="Bebas Neue" panose="020B0606020202050201" pitchFamily="34" charset="0"/>
              </a:rPr>
              <a:t>Objetivos</a:t>
            </a:r>
            <a:endParaRPr lang="pt-BR" sz="4400" dirty="0">
              <a:ln w="19050" cmpd="sng">
                <a:solidFill>
                  <a:schemeClr val="bg2">
                    <a:lumMod val="5000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2AEBD-3CE0-44C5-8308-0A6E54B4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80" y="2042885"/>
            <a:ext cx="8534400" cy="3615267"/>
          </a:xfrm>
        </p:spPr>
        <p:txBody>
          <a:bodyPr/>
          <a:lstStyle/>
          <a:p>
            <a:r>
              <a:rPr lang="pt-BR" sz="3200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Verificar as fontes de dados e extrair as informações desejadas pelo usuário.</a:t>
            </a:r>
          </a:p>
          <a:p>
            <a:r>
              <a:rPr lang="pt-BR" sz="3200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Filtrar apenas as informações desejadas pelo usuário.</a:t>
            </a:r>
          </a:p>
          <a:p>
            <a:r>
              <a:rPr lang="pt-BR" sz="3200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Ajudar o usuário a ter um </a:t>
            </a:r>
            <a:r>
              <a:rPr lang="pt-BR" sz="320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planejamento estratégico.</a:t>
            </a:r>
            <a:endParaRPr lang="pt-BR" sz="320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Bebas Neue" panose="020B0606020202050201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11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8A69A-6617-420E-97C1-4954376C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26" y="84234"/>
            <a:ext cx="8534400" cy="1507067"/>
          </a:xfrm>
        </p:spPr>
        <p:txBody>
          <a:bodyPr>
            <a:normAutofit/>
          </a:bodyPr>
          <a:lstStyle/>
          <a:p>
            <a:r>
              <a:rPr lang="pt-BR" sz="5400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  <a:t>Personas</a:t>
            </a:r>
            <a:endParaRPr lang="pt-BR" sz="4800" dirty="0">
              <a:ln w="19050" cmpd="sng">
                <a:solidFill>
                  <a:schemeClr val="bg2">
                    <a:lumMod val="7500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44DFF-9473-49E1-9900-C76F1448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97398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Nome: Ademar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Perfil:  - 68 anos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 -Produtor rural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 - Faz plantio de monocultura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 - Intelectual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 - Sulista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 - Não entende nada de tecnologia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E5853AB-7DD2-437A-BEE7-BF5682EBD5EB}"/>
              </a:ext>
            </a:extLst>
          </p:cNvPr>
          <p:cNvSpPr txBox="1">
            <a:spLocks/>
          </p:cNvSpPr>
          <p:nvPr/>
        </p:nvSpPr>
        <p:spPr>
          <a:xfrm>
            <a:off x="6096000" y="1285205"/>
            <a:ext cx="454400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Comportamento: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 Se estressa fácil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é uma pessoa competitiva</a:t>
            </a:r>
          </a:p>
          <a:p>
            <a:pPr marL="0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F509DB9-813E-4A1B-BCC2-86B0A5A779CA}"/>
              </a:ext>
            </a:extLst>
          </p:cNvPr>
          <p:cNvSpPr txBox="1">
            <a:spLocks/>
          </p:cNvSpPr>
          <p:nvPr/>
        </p:nvSpPr>
        <p:spPr>
          <a:xfrm>
            <a:off x="6096000" y="2880997"/>
            <a:ext cx="4080621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Necessidade: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 - Saber que tipo de plantio ele vai fazer no mês para ter maior produtividade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1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8A69A-6617-420E-97C1-4954376C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7" y="185058"/>
            <a:ext cx="8534400" cy="1507067"/>
          </a:xfrm>
        </p:spPr>
        <p:txBody>
          <a:bodyPr>
            <a:normAutofit/>
          </a:bodyPr>
          <a:lstStyle/>
          <a:p>
            <a:r>
              <a:rPr lang="pt-BR" sz="5400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  <a:t>Personas</a:t>
            </a:r>
            <a:endParaRPr lang="pt-BR" sz="4800" dirty="0">
              <a:ln w="19050" cmpd="sng">
                <a:solidFill>
                  <a:schemeClr val="bg2">
                    <a:lumMod val="7500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44DFF-9473-49E1-9900-C76F1448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27" y="1692125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Nome:  Julia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Perfil: - 35 anos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Estudante de agronomia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Professora de geografia do ensino médio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Tem conhecimento sobre tecnologia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paulista 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E5853AB-7DD2-437A-BEE7-BF5682EBD5EB}"/>
              </a:ext>
            </a:extLst>
          </p:cNvPr>
          <p:cNvSpPr txBox="1">
            <a:spLocks/>
          </p:cNvSpPr>
          <p:nvPr/>
        </p:nvSpPr>
        <p:spPr>
          <a:xfrm>
            <a:off x="6096000" y="1339721"/>
            <a:ext cx="454400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Comportamento: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Experiente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autodidata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Colaboradora</a:t>
            </a:r>
          </a:p>
          <a:p>
            <a:pPr marL="0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F509DB9-813E-4A1B-BCC2-86B0A5A779CA}"/>
              </a:ext>
            </a:extLst>
          </p:cNvPr>
          <p:cNvSpPr txBox="1">
            <a:spLocks/>
          </p:cNvSpPr>
          <p:nvPr/>
        </p:nvSpPr>
        <p:spPr>
          <a:xfrm>
            <a:off x="5965370" y="3011628"/>
            <a:ext cx="4080621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  Necessidade: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   - Fazer pesquisas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   - Obter dados para palestras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99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8A69A-6617-420E-97C1-4954376C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27" y="233783"/>
            <a:ext cx="8534400" cy="1507067"/>
          </a:xfrm>
        </p:spPr>
        <p:txBody>
          <a:bodyPr>
            <a:normAutofit/>
          </a:bodyPr>
          <a:lstStyle/>
          <a:p>
            <a:r>
              <a:rPr lang="pt-BR" sz="5400" dirty="0">
                <a:ln w="19050" cmpd="sng">
                  <a:solidFill>
                    <a:schemeClr val="bg2">
                      <a:lumMod val="75000"/>
                    </a:schemeClr>
                  </a:solidFill>
                </a:ln>
                <a:latin typeface="Bebas Neue" panose="020B0606020202050201" pitchFamily="34" charset="0"/>
              </a:rPr>
              <a:t>Personas</a:t>
            </a:r>
            <a:endParaRPr lang="pt-BR" sz="4800" dirty="0">
              <a:ln w="19050" cmpd="sng">
                <a:solidFill>
                  <a:schemeClr val="bg2">
                    <a:lumMod val="75000"/>
                  </a:schemeClr>
                </a:solidFill>
              </a:ln>
              <a:latin typeface="Bebas Neue" panose="020B0606020202050201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44DFF-9473-49E1-9900-C76F1448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27" y="1692125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Nome:  Jonas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Perfil: -30 anos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Aluno de Big Data no agronegócio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Nordestino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tem conhecimento sobre tecnologia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E5853AB-7DD2-437A-BEE7-BF5682EBD5EB}"/>
              </a:ext>
            </a:extLst>
          </p:cNvPr>
          <p:cNvSpPr txBox="1">
            <a:spLocks/>
          </p:cNvSpPr>
          <p:nvPr/>
        </p:nvSpPr>
        <p:spPr>
          <a:xfrm>
            <a:off x="6096000" y="1339721"/>
            <a:ext cx="454400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Comportamento: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Estudioso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hiperativo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F509DB9-813E-4A1B-BCC2-86B0A5A779CA}"/>
              </a:ext>
            </a:extLst>
          </p:cNvPr>
          <p:cNvSpPr txBox="1">
            <a:spLocks/>
          </p:cNvSpPr>
          <p:nvPr/>
        </p:nvSpPr>
        <p:spPr>
          <a:xfrm>
            <a:off x="6002693" y="3011628"/>
            <a:ext cx="4080621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Necessidade: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pesquisa de dados precisos </a:t>
            </a:r>
          </a:p>
          <a:p>
            <a:pPr marL="0" indent="0">
              <a:buNone/>
            </a:pPr>
            <a:r>
              <a:rPr lang="pt-BR" sz="2400" dirty="0">
                <a:ln w="3175"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Bebas Neue" panose="020B0606020202050201" pitchFamily="34" charset="0"/>
              </a:rPr>
              <a:t>- buscar informações direcionadas à determinada cultura.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36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Tabela&#10;&#10;Descrição gerada automaticamente com confiança média">
            <a:extLst>
              <a:ext uri="{FF2B5EF4-FFF2-40B4-BE49-F238E27FC236}">
                <a16:creationId xmlns:a16="http://schemas.microsoft.com/office/drawing/2014/main" id="{11DAAA3C-F5C9-45D5-8CEA-A37B5AB83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91" y="685800"/>
            <a:ext cx="9677161" cy="5221760"/>
          </a:xfrm>
        </p:spPr>
      </p:pic>
    </p:spTree>
    <p:extLst>
      <p:ext uri="{BB962C8B-B14F-4D97-AF65-F5344CB8AC3E}">
        <p14:creationId xmlns:p14="http://schemas.microsoft.com/office/powerpoint/2010/main" val="143035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CA164DB1-5B4A-8910-92B9-E9E767EFB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3" y="685800"/>
            <a:ext cx="9283128" cy="5067886"/>
          </a:xfrm>
        </p:spPr>
      </p:pic>
    </p:spTree>
    <p:extLst>
      <p:ext uri="{BB962C8B-B14F-4D97-AF65-F5344CB8AC3E}">
        <p14:creationId xmlns:p14="http://schemas.microsoft.com/office/powerpoint/2010/main" val="258559682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504</TotalTime>
  <Words>510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Bebas Neue</vt:lpstr>
      <vt:lpstr>Century Gothic</vt:lpstr>
      <vt:lpstr>Wingdings 3</vt:lpstr>
      <vt:lpstr>Fatia</vt:lpstr>
      <vt:lpstr>Projeto Integrador </vt:lpstr>
      <vt:lpstr>Visão geral</vt:lpstr>
      <vt:lpstr>Apresentação do PowerPoint</vt:lpstr>
      <vt:lpstr>Objetivos</vt:lpstr>
      <vt:lpstr>Personas</vt:lpstr>
      <vt:lpstr>Personas</vt:lpstr>
      <vt:lpstr>Personas</vt:lpstr>
      <vt:lpstr>Apresentação do PowerPoint</vt:lpstr>
      <vt:lpstr>Apresentação do PowerPoint</vt:lpstr>
      <vt:lpstr>Apresentação do PowerPoint</vt:lpstr>
      <vt:lpstr>Jornada das personas Ademar:</vt:lpstr>
      <vt:lpstr>Jornada das personas Julia:</vt:lpstr>
      <vt:lpstr>Jornada das personas jonas:</vt:lpstr>
      <vt:lpstr>Ondas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VINICIUS MENDONCA FERREIRA DA SILVA</dc:creator>
  <cp:lastModifiedBy>VINICIUS MENDONCA FERREIRA DA SILVA</cp:lastModifiedBy>
  <cp:revision>11</cp:revision>
  <dcterms:created xsi:type="dcterms:W3CDTF">2022-03-20T13:36:32Z</dcterms:created>
  <dcterms:modified xsi:type="dcterms:W3CDTF">2022-05-29T22:00:18Z</dcterms:modified>
</cp:coreProperties>
</file>