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35897-0F88-8505-0A85-1DCE1771B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FCAD7A-0DBB-A605-9548-000DE9197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FC514A-5481-E26B-2C38-02B2AC87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5D87-95C6-494F-B58A-0149529BA1F8}" type="datetimeFigureOut">
              <a:rPr lang="de-DE" smtClean="0"/>
              <a:t>18.04.2025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38DD9D-F1FA-06F6-D2DE-A9045156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8BCA14-D7E7-8111-BF50-171442F2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B233-722B-4949-B80C-E750DC6FD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82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185CA-5CD4-DA72-4CE6-7078218C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8238D6-A509-BF1A-B035-E1C74C29E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2CF62A-8952-9236-7B77-9733BAD2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5D87-95C6-494F-B58A-0149529BA1F8}" type="datetimeFigureOut">
              <a:rPr lang="de-DE" smtClean="0"/>
              <a:t>18.04.2025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C5C2C1-3ADE-AF9C-9555-24272AAF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B84641-5339-2BD7-E412-B93B27DD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B233-722B-4949-B80C-E750DC6FD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62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2D04AE2-75B8-EB5D-9734-8CB938D72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9F779C-2C13-0B0A-4B05-A1DDDF4B9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A08ACD-2974-08BD-9CE1-9C5495C3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5D87-95C6-494F-B58A-0149529BA1F8}" type="datetimeFigureOut">
              <a:rPr lang="de-DE" smtClean="0"/>
              <a:t>18.04.2025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8D21A7-59CF-107D-F3CA-99475D9C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59B7BB-2CCF-1A51-792C-BC4463BE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B233-722B-4949-B80C-E750DC6FD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04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59D4C-1F34-D1E7-7718-DBDCD29B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25971A-586C-913B-0762-21AF937D8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4A78BE-673F-A8C4-8ECF-78F8538D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5D87-95C6-494F-B58A-0149529BA1F8}" type="datetimeFigureOut">
              <a:rPr lang="de-DE" smtClean="0"/>
              <a:t>18.04.2025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33297A-4499-1CE5-16E4-5DF63C70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71D9BA-3D57-3DF8-47F0-FDF1086D5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B233-722B-4949-B80C-E750DC6FD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92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76903-7C16-D974-99DB-658ADA911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189412-2C7B-EAB7-DE47-AAF3FF2B7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A469C5-4700-4825-55A4-D9CA5CEC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5D87-95C6-494F-B58A-0149529BA1F8}" type="datetimeFigureOut">
              <a:rPr lang="de-DE" smtClean="0"/>
              <a:t>18.04.2025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7564FE-B8AE-B1F5-D526-C3056C05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85AFF0-6156-8697-8934-36A851D2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B233-722B-4949-B80C-E750DC6FD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41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EBEEA-36CB-780B-EA19-7BB48AB53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FD1DB2-AD4D-2274-B66E-005F92A06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819AA9-E735-29E0-CB6E-E30B907DA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BD66D5-0E62-E2C9-936C-1CC19DF82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5D87-95C6-494F-B58A-0149529BA1F8}" type="datetimeFigureOut">
              <a:rPr lang="de-DE" smtClean="0"/>
              <a:t>18.04.2025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A3A9C7-778B-532F-E2D5-9E53A5B3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7F0B55-BE4B-38F6-4EF7-10DE7172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B233-722B-4949-B80C-E750DC6FD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35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9B093-9645-76C9-9204-FCAC0784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70A25A-F0CE-C2DC-3EA7-01EFD1B1F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51C54B-AC11-F71D-37B4-C5217C297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F907CC-B60E-C417-A69C-2B66C2DC9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D3E08D-08A7-DF25-8723-F356C97C0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8336AE-74C3-5C8C-FD1B-6097C481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5D87-95C6-494F-B58A-0149529BA1F8}" type="datetimeFigureOut">
              <a:rPr lang="de-DE" smtClean="0"/>
              <a:t>18.04.2025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E1AB267-F671-E094-A34A-128242DA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C46FD2-B4AA-DFC8-DF80-77A07EBE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B233-722B-4949-B80C-E750DC6FD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8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3CA9E-C9A7-1A87-EF6A-573E7941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8D40CE-97D9-35F5-5942-5C56CD44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5D87-95C6-494F-B58A-0149529BA1F8}" type="datetimeFigureOut">
              <a:rPr lang="de-DE" smtClean="0"/>
              <a:t>18.04.2025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A3226F-EF92-4261-08BC-8B1FEE8F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8EA9C0-91DF-88FB-BBE2-094E77EA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B233-722B-4949-B80C-E750DC6FD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36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AE11A8-1700-90FB-5AC8-3B11B275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5D87-95C6-494F-B58A-0149529BA1F8}" type="datetimeFigureOut">
              <a:rPr lang="de-DE" smtClean="0"/>
              <a:t>18.04.2025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DBCFAD-1698-1CF6-A478-A1A90CB4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5E3B5A-C2F7-DE3B-E1DC-C6ACAAF0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B233-722B-4949-B80C-E750DC6FD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56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35B367-4860-3AA8-1970-F99AF591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DBF738-7C2A-2A69-7EC8-452BD83C8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25934D-A43A-CE71-4361-DBE5E209A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956CE5-84EA-A01A-FCD0-D7B42FC1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5D87-95C6-494F-B58A-0149529BA1F8}" type="datetimeFigureOut">
              <a:rPr lang="de-DE" smtClean="0"/>
              <a:t>18.04.2025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EC8F0-9D51-3186-5C94-CC68F2CA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FDCEA2-9431-D9DA-C3A8-F3CE4F93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B233-722B-4949-B80C-E750DC6FD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63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37854-8E3A-C304-DEA9-DA5A9CAB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3DEFE6C-89A3-BD83-5268-0CAA31500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4BD79C-1971-4CD0-4295-620F2454E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62DB34-814C-1630-F4C1-58603BBE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5D87-95C6-494F-B58A-0149529BA1F8}" type="datetimeFigureOut">
              <a:rPr lang="de-DE" smtClean="0"/>
              <a:t>18.04.2025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107E13-48F0-84E0-C76E-F75014F8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4A6531-8C78-E840-F10B-CF22CAA1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B233-722B-4949-B80C-E750DC6FD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92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668D26D-C01E-A6CB-14AE-23D07A60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7DA8D9-B0C9-1038-4254-E89778DAD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1614DB-257B-7F22-E2A6-87A7D48EE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625D87-95C6-494F-B58A-0149529BA1F8}" type="datetimeFigureOut">
              <a:rPr lang="de-DE" smtClean="0"/>
              <a:t>18.04.2025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D0C9B6-E7E8-5CCF-172F-0D664013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A06CA1-4FB0-E911-0D2B-12FC0E486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81B233-722B-4949-B80C-E750DC6FD7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37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8A4DE74-078F-3C8A-2E11-0A149A347D9C}"/>
              </a:ext>
            </a:extLst>
          </p:cNvPr>
          <p:cNvSpPr/>
          <p:nvPr/>
        </p:nvSpPr>
        <p:spPr>
          <a:xfrm>
            <a:off x="4958282" y="875546"/>
            <a:ext cx="2835244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Population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8D9CF30-2EF5-2AA5-F269-DB4EB185A82D}"/>
              </a:ext>
            </a:extLst>
          </p:cNvPr>
          <p:cNvSpPr/>
          <p:nvPr/>
        </p:nvSpPr>
        <p:spPr>
          <a:xfrm>
            <a:off x="7793526" y="3781708"/>
            <a:ext cx="2835244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Crime Rate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4E4F895-E4B6-F337-36AC-4FC75615A827}"/>
              </a:ext>
            </a:extLst>
          </p:cNvPr>
          <p:cNvSpPr/>
          <p:nvPr/>
        </p:nvSpPr>
        <p:spPr>
          <a:xfrm>
            <a:off x="2123038" y="3781708"/>
            <a:ext cx="2835244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Military Aid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BAA776B-6221-C34E-6DEE-5E55F80E853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540660" y="2046280"/>
            <a:ext cx="1832834" cy="17354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7798506-51AA-7B5B-2C5A-C82057B2E272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7378314" y="2046280"/>
            <a:ext cx="1832834" cy="17354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7B3D51B-0689-B41C-B7A7-108C38EFF7E9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4958282" y="4467508"/>
            <a:ext cx="28352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9E56031-73A1-029A-0DF4-303420A23EDE}"/>
              </a:ext>
            </a:extLst>
          </p:cNvPr>
          <p:cNvSpPr txBox="1"/>
          <p:nvPr/>
        </p:nvSpPr>
        <p:spPr>
          <a:xfrm>
            <a:off x="4067778" y="2491517"/>
            <a:ext cx="29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+</a:t>
            </a:r>
            <a:endParaRPr lang="de-DE" sz="3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1013EA9-F537-0B7E-7FE2-1E29D4931461}"/>
              </a:ext>
            </a:extLst>
          </p:cNvPr>
          <p:cNvSpPr txBox="1"/>
          <p:nvPr/>
        </p:nvSpPr>
        <p:spPr>
          <a:xfrm>
            <a:off x="8294731" y="2491517"/>
            <a:ext cx="29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+</a:t>
            </a:r>
            <a:endParaRPr lang="de-DE" sz="32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363905B-E5B9-7B36-4A0C-D1A198E71D6E}"/>
              </a:ext>
            </a:extLst>
          </p:cNvPr>
          <p:cNvSpPr txBox="1"/>
          <p:nvPr/>
        </p:nvSpPr>
        <p:spPr>
          <a:xfrm>
            <a:off x="6066448" y="3953653"/>
            <a:ext cx="29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/>
              <a:t>-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66165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Jonas Grüneberg</dc:creator>
  <cp:lastModifiedBy>Jonas Grüneberg</cp:lastModifiedBy>
  <cp:revision>4</cp:revision>
  <dcterms:created xsi:type="dcterms:W3CDTF">2025-04-16T13:18:18Z</dcterms:created>
  <dcterms:modified xsi:type="dcterms:W3CDTF">2025-04-18T10:29:54Z</dcterms:modified>
</cp:coreProperties>
</file>