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9"/>
  </p:notesMasterIdLst>
  <p:sldIdLst>
    <p:sldId id="256" r:id="rId2"/>
    <p:sldId id="257" r:id="rId3"/>
    <p:sldId id="260" r:id="rId4"/>
    <p:sldId id="266" r:id="rId5"/>
    <p:sldId id="263" r:id="rId6"/>
    <p:sldId id="264" r:id="rId7"/>
    <p:sldId id="258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s" initials="J" lastIdx="1" clrIdx="0">
    <p:extLst>
      <p:ext uri="{19B8F6BF-5375-455C-9EA6-DF929625EA0E}">
        <p15:presenceInfo xmlns:p15="http://schemas.microsoft.com/office/powerpoint/2012/main" userId="28bf5764d90fed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2E5C7-E4A6-4BEF-B669-F50CF403F3C5}" type="datetimeFigureOut">
              <a:rPr lang="de-DE" smtClean="0"/>
              <a:t>28.06.2021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AE20A-2F82-4BD7-8AE5-3808387308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9035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469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99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95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04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8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1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596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13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12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77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8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6/28/2021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721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3vCPiTz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lM2SphQ5s_nz4ZoLcrUBxBhNV2qJ2Us2zwHPLbOFJgE/ed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FBCFA0-DE7C-40A3-9978-4F2839067F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1816B3A-BFD3-45F4-93D1-448EEAD2B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524001"/>
            <a:ext cx="3810000" cy="1989118"/>
          </a:xfrm>
        </p:spPr>
        <p:txBody>
          <a:bodyPr>
            <a:normAutofit/>
          </a:bodyPr>
          <a:lstStyle/>
          <a:p>
            <a:pPr algn="ctr"/>
            <a:r>
              <a:rPr lang="de-DE" dirty="0" err="1"/>
              <a:t>One</a:t>
            </a:r>
            <a:r>
              <a:rPr lang="de-DE"/>
              <a:t> Stop Projektstatus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D9A4F88-F143-4805-9C12-4BFFB50B1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8270" y="4115880"/>
            <a:ext cx="3299460" cy="1627919"/>
          </a:xfrm>
        </p:spPr>
        <p:txBody>
          <a:bodyPr>
            <a:normAutofit/>
          </a:bodyPr>
          <a:lstStyle/>
          <a:p>
            <a:pPr algn="ctr"/>
            <a:r>
              <a:rPr lang="de-DE"/>
              <a:t>Henning Heidemann, Bas Seelig, Tobias Schoppen, Manuel Alberding, Jonas Hiebing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E0E787-6A3F-4579-9E73-AC9FBB0E3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24">
            <a:extLst>
              <a:ext uri="{FF2B5EF4-FFF2-40B4-BE49-F238E27FC236}">
                <a16:creationId xmlns:a16="http://schemas.microsoft.com/office/drawing/2014/main" id="{80564F31-73E3-4680-87FF-579A24472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9197" y="1114197"/>
            <a:ext cx="4629606" cy="46296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512BC71-276F-48F4-9BDA-F8E406A47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1457" y="2597445"/>
            <a:ext cx="3222273" cy="1663109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51B3B56-501F-42FF-8534-28EF7857B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829739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075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1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7D1224-6124-4793-B93F-21025B5E9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1"/>
            <a:ext cx="4229100" cy="1141004"/>
          </a:xfrm>
        </p:spPr>
        <p:txBody>
          <a:bodyPr>
            <a:normAutofit/>
          </a:bodyPr>
          <a:lstStyle/>
          <a:p>
            <a:r>
              <a:rPr lang="de-DE" sz="240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9BE27E-72BF-46A0-BDEA-69C22D62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2286000"/>
            <a:ext cx="3986645" cy="3810000"/>
          </a:xfrm>
        </p:spPr>
        <p:txBody>
          <a:bodyPr>
            <a:normAutofit/>
          </a:bodyPr>
          <a:lstStyle/>
          <a:p>
            <a:r>
              <a:rPr lang="de-DE" dirty="0"/>
              <a:t>Gantt-Diagramm </a:t>
            </a:r>
          </a:p>
          <a:p>
            <a:r>
              <a:rPr lang="de-DE" dirty="0"/>
              <a:t>Kostenplanung</a:t>
            </a:r>
          </a:p>
          <a:p>
            <a:r>
              <a:rPr lang="de-DE" dirty="0"/>
              <a:t>Aktuelle Risikoabschätzung</a:t>
            </a:r>
          </a:p>
          <a:p>
            <a:r>
              <a:rPr lang="de-DE" dirty="0"/>
              <a:t>Aktueller Projektstand (Wasserfallmodell)</a:t>
            </a:r>
          </a:p>
          <a:p>
            <a:r>
              <a:rPr lang="de-DE" dirty="0"/>
              <a:t>Aufgabenaufteilung 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8" name="Rectangle 23">
            <a:extLst>
              <a:ext uri="{FF2B5EF4-FFF2-40B4-BE49-F238E27FC236}">
                <a16:creationId xmlns:a16="http://schemas.microsoft.com/office/drawing/2014/main" id="{1D7071EC-BCB9-494C-A9A6-CF6667C00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789735F-B733-49C7-8AB4-3F5148C65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9197" y="1114197"/>
            <a:ext cx="4629606" cy="46296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35BD580C-02D9-46DB-91BD-063401AEE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1" y="2668472"/>
            <a:ext cx="3048000" cy="156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8523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F448D61-FD92-4997-B065-20433412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A6E8733-E311-4642-A372-FFA72CF19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Oval 26">
            <a:extLst>
              <a:ext uri="{FF2B5EF4-FFF2-40B4-BE49-F238E27FC236}">
                <a16:creationId xmlns:a16="http://schemas.microsoft.com/office/drawing/2014/main" id="{ED903D6B-9D52-4138-9E24-EB3F7AFA8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7864" y="760144"/>
            <a:ext cx="5356272" cy="53562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AFE10E3-3D23-4605-9448-E353A1DD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1541" y="1746913"/>
            <a:ext cx="4148919" cy="18833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Gantt-</a:t>
            </a:r>
            <a:r>
              <a:rPr lang="en-US" dirty="0" err="1"/>
              <a:t>Diagramm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51A8F8-7445-4C49-926D-816D68765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C9CD7CD9-DA8D-4D99-95F9-547C9BB800AE}"/>
              </a:ext>
            </a:extLst>
          </p:cNvPr>
          <p:cNvSpPr txBox="1"/>
          <p:nvPr/>
        </p:nvSpPr>
        <p:spPr>
          <a:xfrm>
            <a:off x="5032819" y="3572423"/>
            <a:ext cx="2198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linkClick r:id="rId2"/>
              </a:rPr>
              <a:t>https://bit.ly/3vCPiTz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1201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F448D61-FD92-4997-B065-20433412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A6E8733-E311-4642-A372-FFA72CF19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Oval 26">
            <a:extLst>
              <a:ext uri="{FF2B5EF4-FFF2-40B4-BE49-F238E27FC236}">
                <a16:creationId xmlns:a16="http://schemas.microsoft.com/office/drawing/2014/main" id="{ED903D6B-9D52-4138-9E24-EB3F7AFA8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7864" y="760144"/>
            <a:ext cx="5356272" cy="53562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AFE10E3-3D23-4605-9448-E353A1DD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1157" y="1664567"/>
            <a:ext cx="4641814" cy="11662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 err="1"/>
              <a:t>KostenPlanung</a:t>
            </a:r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51A8F8-7445-4C49-926D-816D68765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C9CD7CD9-DA8D-4D99-95F9-547C9BB800AE}"/>
              </a:ext>
            </a:extLst>
          </p:cNvPr>
          <p:cNvSpPr txBox="1"/>
          <p:nvPr/>
        </p:nvSpPr>
        <p:spPr>
          <a:xfrm>
            <a:off x="5691554" y="3572423"/>
            <a:ext cx="726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linkClick r:id="rId2"/>
              </a:rPr>
              <a:t>Plan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339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0DB4423-716D-4B40-9498-69F5F3E5E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B339CD8-1850-4DF2-BCDF-1CAAE5F87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4E9B4E4-ACA3-4799-9A87-2ED9BAAE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2286000"/>
            <a:ext cx="3965456" cy="2285999"/>
          </a:xfrm>
        </p:spPr>
        <p:txBody>
          <a:bodyPr anchor="ctr">
            <a:normAutofit/>
          </a:bodyPr>
          <a:lstStyle/>
          <a:p>
            <a:pPr algn="ctr"/>
            <a:r>
              <a:rPr lang="de-DE" sz="2200" dirty="0">
                <a:solidFill>
                  <a:schemeClr val="bg1"/>
                </a:solidFill>
              </a:rPr>
              <a:t>Aktuelle Risikoabschätzung</a:t>
            </a:r>
            <a:br>
              <a:rPr lang="de-DE" sz="2200" dirty="0">
                <a:solidFill>
                  <a:schemeClr val="bg1"/>
                </a:solidFill>
              </a:rPr>
            </a:br>
            <a:endParaRPr lang="de-DE" sz="2200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CE490D-986A-4F30-BCA8-41CC9E64F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762000"/>
            <a:ext cx="4572000" cy="5334000"/>
          </a:xfrm>
        </p:spPr>
        <p:txBody>
          <a:bodyPr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de-DE" dirty="0"/>
              <a:t>Risiko Analyse Zeit: Die Zeit für das Projekt könnte zum Risiko werden. Wenn wir aber im gleichen Tempo weiterarbeiten wie letzte Woche ist das Risiko relativ gering.</a:t>
            </a:r>
          </a:p>
          <a:p>
            <a:pPr>
              <a:lnSpc>
                <a:spcPct val="120000"/>
              </a:lnSpc>
            </a:pPr>
            <a:endParaRPr lang="de-DE" dirty="0"/>
          </a:p>
          <a:p>
            <a:pPr>
              <a:lnSpc>
                <a:spcPct val="120000"/>
              </a:lnSpc>
            </a:pPr>
            <a:r>
              <a:rPr lang="de-DE" dirty="0"/>
              <a:t>Risiko Analyse Qualität: Dort haben wir keine Risiken. </a:t>
            </a:r>
          </a:p>
          <a:p>
            <a:pPr>
              <a:lnSpc>
                <a:spcPct val="120000"/>
              </a:lnSpc>
            </a:pPr>
            <a:r>
              <a:rPr lang="de-DE" dirty="0"/>
              <a:t>Risiko Analyse Kosten: Das Kosten Risiko ist sehr gering da wir sehr gut in den geplanten Stunden liegen.</a:t>
            </a:r>
          </a:p>
          <a:p>
            <a:pPr>
              <a:lnSpc>
                <a:spcPct val="120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40666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FDE77F2-18D0-49FF-860C-62E2AC424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6123383-8EED-4D36-B65D-D79A3BE13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44" y="0"/>
            <a:ext cx="4871111" cy="25066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2200" dirty="0" err="1">
                <a:solidFill>
                  <a:schemeClr val="bg1"/>
                </a:solidFill>
              </a:rPr>
              <a:t>Aktueller</a:t>
            </a:r>
            <a:r>
              <a:rPr lang="en-US" sz="2200" dirty="0">
                <a:solidFill>
                  <a:schemeClr val="bg1"/>
                </a:solidFill>
              </a:rPr>
              <a:t> Projektstand (</a:t>
            </a:r>
            <a:r>
              <a:rPr lang="en-US" sz="2200" dirty="0" err="1">
                <a:solidFill>
                  <a:schemeClr val="bg1"/>
                </a:solidFill>
              </a:rPr>
              <a:t>Wasserfallmodell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  <a:br>
              <a:rPr lang="en-US" sz="2200" dirty="0">
                <a:solidFill>
                  <a:schemeClr val="bg1"/>
                </a:solidFill>
              </a:rPr>
            </a:b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CD80E661-ED73-4CC5-94F2-A1908DCA5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680" y="761999"/>
            <a:ext cx="3897332" cy="5342721"/>
          </a:xfrm>
        </p:spPr>
        <p:txBody>
          <a:bodyPr anchor="ctr">
            <a:normAutofit/>
          </a:bodyPr>
          <a:lstStyle/>
          <a:p>
            <a:r>
              <a:rPr lang="de-DE" dirty="0"/>
              <a:t>Das Basis Konzept der Webseite ist fertig</a:t>
            </a:r>
          </a:p>
          <a:p>
            <a:r>
              <a:rPr lang="de-DE" dirty="0"/>
              <a:t>Das Grund Design der Webseite ist festgelegt</a:t>
            </a:r>
          </a:p>
          <a:p>
            <a:r>
              <a:rPr lang="de-DE" dirty="0"/>
              <a:t>Aktuell befinden wir uns in der Entwicklungsphase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F58B011-3290-4C7C-813C-97888C52D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5134" y="1644242"/>
            <a:ext cx="88028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98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20DB4423-716D-4B40-9498-69F5F3E5E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339CD8-1850-4DF2-BCDF-1CAAE5F87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8C5492-7E02-4C8C-8B8C-9DBAE47C3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2286000"/>
            <a:ext cx="3965456" cy="2285999"/>
          </a:xfrm>
        </p:spPr>
        <p:txBody>
          <a:bodyPr anchor="ctr">
            <a:normAutofit/>
          </a:bodyPr>
          <a:lstStyle/>
          <a:p>
            <a:pPr algn="ctr"/>
            <a:r>
              <a:rPr lang="de-DE" sz="2000">
                <a:solidFill>
                  <a:schemeClr val="bg1"/>
                </a:solidFill>
              </a:rPr>
              <a:t>Aufgabenaufteilung </a:t>
            </a:r>
            <a:br>
              <a:rPr lang="de-DE" sz="2000">
                <a:solidFill>
                  <a:schemeClr val="bg1"/>
                </a:solidFill>
              </a:rPr>
            </a:br>
            <a:endParaRPr lang="de-DE" sz="2000">
              <a:solidFill>
                <a:schemeClr val="bg1"/>
              </a:solidFill>
            </a:endParaRP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B467D86D-9B0C-47DC-9CF4-F82B91D2D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762000"/>
            <a:ext cx="4572000" cy="5334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dirty="0"/>
              <a:t>Front-End Entwicklung: </a:t>
            </a:r>
          </a:p>
          <a:p>
            <a:pPr marL="0" indent="0">
              <a:buNone/>
            </a:pPr>
            <a:r>
              <a:rPr lang="de-DE" dirty="0"/>
              <a:t>-   KFZ zurücknehmen</a:t>
            </a:r>
          </a:p>
          <a:p>
            <a:pPr marL="0" indent="0">
              <a:buNone/>
            </a:pPr>
            <a:r>
              <a:rPr lang="de-DE" dirty="0"/>
              <a:t>Back-End Entwicklung:</a:t>
            </a:r>
          </a:p>
          <a:p>
            <a:pPr>
              <a:buFontTx/>
              <a:buChar char="-"/>
            </a:pPr>
            <a:r>
              <a:rPr lang="de-DE" dirty="0"/>
              <a:t>Prozente berechnen und speichern</a:t>
            </a:r>
          </a:p>
          <a:p>
            <a:pPr marL="0" indent="0">
              <a:buNone/>
            </a:pPr>
            <a:r>
              <a:rPr lang="de-DE" dirty="0"/>
              <a:t>Projektleiter: </a:t>
            </a:r>
          </a:p>
          <a:p>
            <a:pPr>
              <a:buFontTx/>
              <a:buChar char="-"/>
            </a:pPr>
            <a:r>
              <a:rPr lang="de-DE" dirty="0"/>
              <a:t>Kanban-Board pflegen und erweitern</a:t>
            </a:r>
          </a:p>
          <a:p>
            <a:pPr>
              <a:buFontTx/>
              <a:buChar char="-"/>
            </a:pPr>
            <a:r>
              <a:rPr lang="de-DE" dirty="0"/>
              <a:t>Projektdokumentation (Projektakte)</a:t>
            </a:r>
          </a:p>
          <a:p>
            <a:pPr>
              <a:buFontTx/>
              <a:buChar char="-"/>
            </a:pPr>
            <a:r>
              <a:rPr lang="de-DE" dirty="0"/>
              <a:t>Wiki bearbeiten</a:t>
            </a:r>
          </a:p>
          <a:p>
            <a:pPr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3524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ortalVTI">
  <a:themeElements>
    <a:clrScheme name="Earth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</Words>
  <Application>Microsoft Office PowerPoint</Application>
  <PresentationFormat>Breitbild</PresentationFormat>
  <Paragraphs>31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Trade Gothic Next Cond</vt:lpstr>
      <vt:lpstr>Trade Gothic Next Light</vt:lpstr>
      <vt:lpstr>PortalVTI</vt:lpstr>
      <vt:lpstr>One Stop Projektstatus</vt:lpstr>
      <vt:lpstr>Inhaltsverzeichnis</vt:lpstr>
      <vt:lpstr>Gantt-Diagramm  </vt:lpstr>
      <vt:lpstr>KostenPlanung</vt:lpstr>
      <vt:lpstr>Aktuelle Risikoabschätzung </vt:lpstr>
      <vt:lpstr>Aktueller Projektstand (Wasserfallmodell) </vt:lpstr>
      <vt:lpstr>Aufgabenaufteilung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Stop Projekt</dc:title>
  <dc:creator>Jonas</dc:creator>
  <cp:lastModifiedBy>Henning Heidemann</cp:lastModifiedBy>
  <cp:revision>19</cp:revision>
  <dcterms:created xsi:type="dcterms:W3CDTF">2021-05-31T12:08:17Z</dcterms:created>
  <dcterms:modified xsi:type="dcterms:W3CDTF">2021-06-28T10:36:39Z</dcterms:modified>
</cp:coreProperties>
</file>