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" initials="J" lastIdx="1" clrIdx="0">
    <p:extLst>
      <p:ext uri="{19B8F6BF-5375-455C-9EA6-DF929625EA0E}">
        <p15:presenceInfo xmlns:p15="http://schemas.microsoft.com/office/powerpoint/2012/main" userId="28bf5764d90fe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E5C7-E4A6-4BEF-B669-F50CF403F3C5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E20A-2F82-4BD7-8AE5-380838730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6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vCPiT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M2SphQ5s_nz4ZoLcrUBxBhNV2qJ2Us2zwHPLbOFJgE/ed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FBCFA0-DE7C-40A3-9978-4F2839067F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816B3A-BFD3-45F4-93D1-448EEAD2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1"/>
            <a:ext cx="3810000" cy="1989118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One</a:t>
            </a:r>
            <a:r>
              <a:rPr lang="de-DE"/>
              <a:t> Stop Projektstatus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ED9A4F88-F143-4805-9C12-4BFFB50B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de-DE"/>
              <a:t>Henning Heidemann, Bas Seelig, Tobias Schoppen, Manuel Alberding, Jonas Hiebing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0E0E787-6A3F-4579-9E73-AC9FBB0E3A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4">
            <a:extLst>
              <a:ext uri="{FF2B5EF4-FFF2-40B4-BE49-F238E27FC236}">
                <a16:creationId xmlns="" xmlns:a16="http://schemas.microsoft.com/office/drawing/2014/main" id="{80564F31-73E3-4680-87FF-579A24472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6512BC71-276F-48F4-9BDA-F8E406A4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57" y="2597445"/>
            <a:ext cx="3222273" cy="16631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51B3B56-501F-42FF-8534-28EF7857BD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7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="" xmlns:a16="http://schemas.microsoft.com/office/drawing/2014/main" id="{3DAD064D-86F0-42ED-B520-9968985791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D7D1224-6124-4793-B93F-21025B5E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de-DE" sz="240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59BE27E-72BF-46A0-BDEA-69C22D62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3986645" cy="3810000"/>
          </a:xfrm>
        </p:spPr>
        <p:txBody>
          <a:bodyPr>
            <a:normAutofit/>
          </a:bodyPr>
          <a:lstStyle/>
          <a:p>
            <a:r>
              <a:rPr lang="de-DE" dirty="0"/>
              <a:t>Gantt-Diagramm </a:t>
            </a:r>
          </a:p>
          <a:p>
            <a:r>
              <a:rPr lang="de-DE" dirty="0" smtClean="0"/>
              <a:t>Kostenplanung</a:t>
            </a:r>
            <a:endParaRPr lang="de-DE" dirty="0"/>
          </a:p>
          <a:p>
            <a:r>
              <a:rPr lang="de-DE" dirty="0"/>
              <a:t>Aktuelle Risikoabschätzung</a:t>
            </a:r>
          </a:p>
          <a:p>
            <a:r>
              <a:rPr lang="de-DE" dirty="0"/>
              <a:t>Aktueller Projektstand (Wasserfallmodell)</a:t>
            </a:r>
          </a:p>
          <a:p>
            <a:r>
              <a:rPr lang="de-DE" dirty="0"/>
              <a:t>Aufgabenaufteilung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8" name="Rectangle 23">
            <a:extLst>
              <a:ext uri="{FF2B5EF4-FFF2-40B4-BE49-F238E27FC236}">
                <a16:creationId xmlns="" xmlns:a16="http://schemas.microsoft.com/office/drawing/2014/main" id="{1D7071EC-BCB9-494C-A9A6-CF6667C001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A789735F-B733-49C7-8AB4-3F5148C655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="" xmlns:a16="http://schemas.microsoft.com/office/drawing/2014/main" id="{35BD580C-02D9-46DB-91BD-063401A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668472"/>
            <a:ext cx="30480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AEED5540-64E5-4258-ABA4-753F07B71B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AF448D61-FD92-4997-B065-2043341242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6E8733-E311-4642-A372-FFA72CF19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="" xmlns:a16="http://schemas.microsoft.com/office/drawing/2014/main" id="{ED903D6B-9D52-4138-9E24-EB3F7AFA8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651A8F8-7445-4C49-926D-816D687651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032819" y="3572423"/>
            <a:ext cx="21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https://bit.ly/3vCPiTz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0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AEED5540-64E5-4258-ABA4-753F07B71B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AF448D61-FD92-4997-B065-2043341242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6E8733-E311-4642-A372-FFA72CF19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="" xmlns:a16="http://schemas.microsoft.com/office/drawing/2014/main" id="{ED903D6B-9D52-4138-9E24-EB3F7AFA8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157" y="1664567"/>
            <a:ext cx="4641814" cy="11662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 smtClean="0"/>
              <a:t>KostenPlanung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651A8F8-7445-4C49-926D-816D687651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691554" y="3572423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hlinkClick r:id="rId2"/>
              </a:rPr>
              <a:t>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3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20DB4423-716D-4B40-9498-69F5F3E5E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0B339CD8-1850-4DF2-BCDF-1CAAE5F87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B4E9B4E4-ACA3-4799-9A87-2ED9BAAE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</a:rPr>
              <a:t>Aktuelle Risikoabschätzung</a:t>
            </a:r>
            <a:br>
              <a:rPr lang="de-DE" sz="2200" dirty="0">
                <a:solidFill>
                  <a:schemeClr val="bg1"/>
                </a:solidFill>
              </a:rPr>
            </a:br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3CE490D-986A-4F30-BCA8-41CC9E64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/>
              <a:t>Risiko Analyse Zeit: Die Zeit für das Projekt könnte zum Risiko werden. Wenn wir aber im gleichen Tempo weiterarbeiten wie letzte Woche ist das Risiko relativ gering.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Qualität: Dort haben wir keine Risiken. Da alle Teammitglieder genug Vorkenntnisse haben und wir aktuelle noch das Modul GFE belegen. 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Kosten: Das Kosten Risiko ist sehr gering da wir sehr gut in den geplanten Stunden liegen.</a:t>
            </a:r>
          </a:p>
          <a:p>
            <a:pPr>
              <a:lnSpc>
                <a:spcPct val="12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0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="" xmlns:a16="http://schemas.microsoft.com/office/drawing/2014/main" id="{5669F72C-E3FB-4C48-AEBD-AF7AC0D749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FDE77F2-18D0-49FF-860C-62E2AC424E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6123383-8EED-4D36-B65D-D79A3BE1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44" y="0"/>
            <a:ext cx="4871111" cy="250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Aktueller</a:t>
            </a:r>
            <a:r>
              <a:rPr lang="en-US" sz="2200" dirty="0">
                <a:solidFill>
                  <a:schemeClr val="bg1"/>
                </a:solidFill>
              </a:rPr>
              <a:t> Projektstand (</a:t>
            </a:r>
            <a:r>
              <a:rPr lang="en-US" sz="2200" dirty="0" err="1">
                <a:solidFill>
                  <a:schemeClr val="bg1"/>
                </a:solidFill>
              </a:rPr>
              <a:t>Wasserfallmodell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="" xmlns:a16="http://schemas.microsoft.com/office/drawing/2014/main" id="{CD80E661-ED73-4CC5-94F2-A1908DCA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1999"/>
            <a:ext cx="3897332" cy="5342721"/>
          </a:xfrm>
        </p:spPr>
        <p:txBody>
          <a:bodyPr anchor="ctr">
            <a:normAutofit/>
          </a:bodyPr>
          <a:lstStyle/>
          <a:p>
            <a:r>
              <a:rPr lang="de-DE" dirty="0"/>
              <a:t>Das Basis Konzept der Webseite ist </a:t>
            </a:r>
            <a:r>
              <a:rPr lang="de-DE" dirty="0" smtClean="0"/>
              <a:t>fertig</a:t>
            </a:r>
          </a:p>
          <a:p>
            <a:r>
              <a:rPr lang="de-DE" smtClean="0"/>
              <a:t>Login/Registrierung funktioniert</a:t>
            </a:r>
            <a:endParaRPr lang="de-DE" dirty="0"/>
          </a:p>
          <a:p>
            <a:r>
              <a:rPr lang="de-DE" dirty="0" smtClean="0"/>
              <a:t>Aktuell </a:t>
            </a:r>
            <a:r>
              <a:rPr lang="de-DE" dirty="0"/>
              <a:t>befinden wir uns in der Entwicklungsphase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" y="2195274"/>
            <a:ext cx="7502598" cy="56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="" xmlns:a16="http://schemas.microsoft.com/office/drawing/2014/main" id="{20DB4423-716D-4B40-9498-69F5F3E5E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0B339CD8-1850-4DF2-BCDF-1CAAE5F87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18C5492-7E02-4C8C-8B8C-9DBAE47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Aufgabenaufteilung </a:t>
            </a:r>
            <a:br>
              <a:rPr lang="de-DE" sz="2000">
                <a:solidFill>
                  <a:schemeClr val="bg1"/>
                </a:solidFill>
              </a:rPr>
            </a:b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="" xmlns:a16="http://schemas.microsoft.com/office/drawing/2014/main" id="{B467D86D-9B0C-47DC-9CF4-F82B91D2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Front-End Entwicklung: </a:t>
            </a:r>
          </a:p>
          <a:p>
            <a:pPr marL="0" indent="0">
              <a:buNone/>
            </a:pPr>
            <a:r>
              <a:rPr lang="de-DE" dirty="0"/>
              <a:t>-   </a:t>
            </a:r>
            <a:r>
              <a:rPr lang="de-DE" dirty="0" smtClean="0"/>
              <a:t>UI </a:t>
            </a:r>
            <a:r>
              <a:rPr lang="de-DE" dirty="0" smtClean="0"/>
              <a:t>für die </a:t>
            </a:r>
            <a:r>
              <a:rPr lang="de-DE" dirty="0" smtClean="0"/>
              <a:t>Anwendungsfälle </a:t>
            </a:r>
            <a:r>
              <a:rPr lang="de-DE" dirty="0"/>
              <a:t>B – D </a:t>
            </a:r>
            <a:r>
              <a:rPr lang="de-DE" dirty="0" smtClean="0"/>
              <a:t>fertig stellen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Back-End Entwicklung:</a:t>
            </a:r>
          </a:p>
          <a:p>
            <a:pPr>
              <a:buFontTx/>
              <a:buChar char="-"/>
            </a:pPr>
            <a:r>
              <a:rPr lang="de-DE" dirty="0" smtClean="0"/>
              <a:t>Anwendungsfälle B – D realisieren</a:t>
            </a:r>
          </a:p>
          <a:p>
            <a:pPr>
              <a:buFontTx/>
              <a:buChar char="-"/>
            </a:pPr>
            <a:r>
              <a:rPr lang="de-DE" dirty="0" smtClean="0"/>
              <a:t>Datenbankschema überarbeiten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Datenbank mit Testdaten füllen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Projektleiter: </a:t>
            </a:r>
          </a:p>
          <a:p>
            <a:pPr>
              <a:buFontTx/>
              <a:buChar char="-"/>
            </a:pPr>
            <a:r>
              <a:rPr lang="de-DE" dirty="0"/>
              <a:t>Kanban-Board pflegen und erweitern</a:t>
            </a:r>
          </a:p>
          <a:p>
            <a:pPr>
              <a:buFontTx/>
              <a:buChar char="-"/>
            </a:pPr>
            <a:r>
              <a:rPr lang="de-DE" dirty="0"/>
              <a:t>Projektdokumentation (Projektakte)</a:t>
            </a:r>
          </a:p>
          <a:p>
            <a:pPr>
              <a:buFontTx/>
              <a:buChar char="-"/>
            </a:pPr>
            <a:r>
              <a:rPr lang="de-DE" dirty="0"/>
              <a:t>Wiki bearbeiten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52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Next Cond</vt:lpstr>
      <vt:lpstr>Trade Gothic Next Light</vt:lpstr>
      <vt:lpstr>PortalVTI</vt:lpstr>
      <vt:lpstr>One Stop Projektstatus</vt:lpstr>
      <vt:lpstr>Inhaltsverzeichnis</vt:lpstr>
      <vt:lpstr>Gantt-Diagramm  </vt:lpstr>
      <vt:lpstr>KostenPlanung</vt:lpstr>
      <vt:lpstr>Aktuelle Risikoabschätzung </vt:lpstr>
      <vt:lpstr>Aktueller Projektstand (Wasserfallmodell) </vt:lpstr>
      <vt:lpstr>Aufgabenaufteilung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Projekt</dc:title>
  <dc:creator>Jonas</dc:creator>
  <cp:lastModifiedBy>Manuel</cp:lastModifiedBy>
  <cp:revision>17</cp:revision>
  <dcterms:created xsi:type="dcterms:W3CDTF">2021-05-31T12:08:17Z</dcterms:created>
  <dcterms:modified xsi:type="dcterms:W3CDTF">2021-06-08T09:36:47Z</dcterms:modified>
</cp:coreProperties>
</file>