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5B81D-1975-48ED-A249-67F086E7C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B0169FC-A85D-4482-B096-28995D6A6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E4B807-2150-4FF6-A2AE-C279CF91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2FCCDF-41AD-4965-876C-22171E36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119C9F-A5F1-40CB-B152-5633CAF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4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71433-732D-438E-838C-A7C9238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41053-775C-458F-9CA8-1D651CE8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94B729-1FC6-4C28-B4BE-292D5B6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54D323-0169-4BF0-B562-0E504D0D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D5DD6C-04DE-40D4-B20E-00682E78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8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51C472A-00AA-4254-B6ED-29F31B27B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30721F-A6C3-4941-8F4D-A57E405BB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DB09B4-9F5E-4E5B-9F34-EADAC89A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778E4E-B11D-42D6-B59E-06297EE1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EEBF6D-C2F1-4987-9B67-8DA0A22C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72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4D9EF-29EC-4D96-82FE-9417CDFC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787529-3359-4EAA-9BB1-279FF4B8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A29F25-28CA-4E65-9587-030CD9A9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A0C41C-8123-4C4E-8AAC-50AA0DA1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C9CA52-A036-4E4B-BE22-7C1F1263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56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6C22F-34E9-4E24-9104-C35A63AA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F9C6D6-0AD0-4338-8E36-B4498A3A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13EFE-F6A1-49BC-B736-40808F4E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F59562-A55E-4196-8FCD-F220D55C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9C92CC-0123-4C42-AC47-C0943E0A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0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76D27-A69A-4DF9-B499-808D4E0D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25B649-A303-4F1B-891B-9BE381247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A66855-57D6-4549-A46B-52F08963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0B3B90-B096-4A49-A143-4D2746E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5268B3-073A-4562-A9C4-CD3550B8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5D8FF6-4DDE-4B3D-B4AE-F1BB5E39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92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D7260-0C67-4673-B8DE-DD80FB48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9BD306-9F46-4EFB-9197-AF9155221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BF2D7C-40DA-4C48-8600-44E77267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04D90F4-A61F-46D9-A0DF-6B734F84D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DA557C-256F-4E71-B132-CC7EA7789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BE4D6AE-757B-497D-8149-1BE33408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1215A54-FBEF-40B4-9AA7-308F2D7E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541E061-8C05-4E49-84A5-8128158A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802AB-D1E2-46CF-AE33-5DA7F2CF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D63D53-273E-4F36-99C8-7FE0F74E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C305E87-7313-4A3D-920F-823FEBA0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E601617-2506-452A-8DFC-8C5FB1A8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4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B95D0FD-F7A1-47FC-8C7F-54098A9B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D3BF9B-76C0-47BF-B6E5-4E38BBBB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F44796-4DB5-40B4-9BED-D2FF1F5B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33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98E01-CEB8-4A48-A76A-46CBB4B7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34771D-9F65-485A-810D-A638ED9A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742E61-FA0D-462B-BC95-23364773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8D4893-D592-40D5-BE19-7C2054C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0CD557-E906-487D-83F5-9AA56D97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7C3A48-D306-4FC4-ABC8-EAC159B4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70217-B20B-418A-ABA7-6EF3EAC6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9CE2EB8-1159-466F-AF36-1BB179EC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83BDDF6-A8C9-4C3A-A1CE-F4B40CBA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149844A-A270-4129-8F80-01F5C4BA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D76EAB-74E4-4054-BAA7-BA128095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8C13AD-6612-4744-B198-943753E7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168860-F417-4FF8-B79F-42F85C0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1CA214-8E39-4B9A-84D3-7E3C2295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D317F8-D39A-4414-9DD8-3D55E7C9E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36534-D65E-4901-80C3-3932D1A327C4}" type="datetimeFigureOut">
              <a:rPr lang="nl-BE" smtClean="0"/>
              <a:t>22/03/2020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62A485-29DD-466D-9C63-FB7C4D62A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BACBD8-C23F-455D-85E8-EBFC7441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9EF3-F18D-4168-B2F2-BB988288ED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33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3B6E7-0A3C-4623-941F-ECD9BC7E2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Algemene vragen aan de klant</a:t>
            </a:r>
            <a:endParaRPr lang="nl-BE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62ED4B1A-6ED4-426A-8B9A-E5D208D1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91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8B14E-F7C3-498E-BE5C-7C392F6D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7E897B-C108-411E-84A1-347045DB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Vraag 1: In de </a:t>
            </a:r>
            <a:r>
              <a:rPr lang="nl-NL" b="1" dirty="0" err="1"/>
              <a:t>Use</a:t>
            </a:r>
            <a:r>
              <a:rPr lang="nl-NL" b="1" dirty="0"/>
              <a:t> case voor het raadplegen van statistieken wordt onderscheid gemaakt tussen 3 soorten statistieken, namelijk aanwezigheden voor 1 sessie, aanwezigheden voor 1 gebruiker, en andere statistiek. Het is voor ons niet duidelijk wat in deze “andere” moet opgenomen worden, wat er van ons verwacht wordt dat dit kan laten zien. • Dit is mij ook persoonlijk ook niet duidelijk. </a:t>
            </a:r>
          </a:p>
          <a:p>
            <a:r>
              <a:rPr lang="nl-NL" b="1" dirty="0"/>
              <a:t> 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1386632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Breedbeeld</PresentationFormat>
  <Paragraphs>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Algemene vragen aan de klant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Algemene vragen aan de klant</dc:title>
  <dc:creator>Jonas Haenebalcke</dc:creator>
  <cp:lastModifiedBy>Jonas Haenebalcke</cp:lastModifiedBy>
  <cp:revision>1</cp:revision>
  <dcterms:created xsi:type="dcterms:W3CDTF">2020-03-22T11:19:49Z</dcterms:created>
  <dcterms:modified xsi:type="dcterms:W3CDTF">2020-03-22T11:21:18Z</dcterms:modified>
</cp:coreProperties>
</file>