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E4253-C30A-4C50-A9BE-AC05526FCE33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08FD-8243-4624-BA7C-237981B09A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55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5527-5BED-4012-A1A5-7B63E9EC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758EA-27FF-4C80-8B6F-7AE9FABAF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6E93-982D-40BD-A13B-690B352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874-2924-4269-9B68-B871C905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EB1D-3069-4F3A-A262-0DA8F0A5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0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03C-8408-4BBE-848F-A49DCD91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1AF3-5021-4253-AC2D-5576E550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3AE1-7A2B-4FD3-BF86-A443BF0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C888-99F5-4FA0-B746-D17050EE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1D7-12F0-4B70-82E0-ED64B32A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15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FDE7-0AA5-462D-88FD-9F8035EC0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58166-8980-4247-ADFD-B04793BE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0D10-48A5-4C30-917A-1E86AC2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92CB-B990-436A-9EFF-217DB8DD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5ECE-8FFB-42C9-80CE-510D42E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96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0C51-D578-49C2-AD72-74486732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8E5-DCE6-4AB9-A762-FF839FC9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EAC6-E7B7-4F9E-BB84-04E41C7F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7A63-7D5E-45A7-A72F-41694CC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F6E9-545B-4FC8-9C22-E42196F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003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5F7D-A38F-424D-A363-ECC6585E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0035-F7A7-4BEE-A1BB-C2DD76E1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99A6-5DA6-4DCB-99FC-F8FFD8BD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49CA-F587-4750-AE44-C0667EE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05DA-D304-4D2A-B147-9BBEB34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47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114C-2796-412E-9ACA-21E67481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4868-5471-4F09-9143-07F6D66B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21CB-12DE-4949-A061-733B6861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BF67-9A4B-4DFE-BDFD-DDB52A46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8342-1CC4-43F3-BD9C-1054ABC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3CF1C-148C-4EE2-82F5-F75C12FD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64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7609-812B-490F-9CD8-78C369CA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D2635-FF1C-4B99-BD71-47463F89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AA39-3AC9-4706-8B7D-198D8FD0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A74D3-99E8-4597-A2FF-74800DBE2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E9D2-32E7-4A1B-BDDB-109C7E66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0F86D-2DF8-445A-B629-E4AE411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C2FAC-E9D6-4F83-8D59-8ED77EF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12182-652A-4056-8C3C-9F4E619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19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717-8D3A-4F59-A4BD-0684CD8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0EEF4-4BD3-4F5C-BDA9-B60F0E76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1397-A070-42CA-AFC0-EBA1E35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8421-0E81-47DA-BADC-546B9D84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04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42470-0178-4666-A125-C2FE6D9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5B5-50E6-4CAF-B398-334F526A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0152D-BA82-4733-923E-ED651430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4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9B6F-2C80-4947-8EB5-076FAC0F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C40-34D4-49AC-8ECD-A63DF2D8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9DFB-6A03-4582-9F1C-FC1B19A0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FA81-02BF-4D86-8E58-5A0E2F85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25D6-838D-4DF2-A70C-4F383606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20CC-D0F7-42DF-8031-3F7B050D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57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F58-BA30-4EB5-8AD9-953F9E21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2F5C-6E67-41DC-AEEB-AF43508CD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F30FB-EC82-41D9-8088-46CE6A87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D1AD-4A39-49AB-AA5B-52EB2F8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C3CF-DAB7-4090-B79D-F66561B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19F2-7BF7-4BFD-A67F-C88E312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87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A935-8636-4994-AFF1-6DA6997B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1B2F-961D-466A-BBA0-3F792E2B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CA61-60DF-4E57-9422-0C32182D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7B4A-891B-4716-9489-0775A6589C42}" type="datetimeFigureOut">
              <a:rPr lang="en-DK" smtClean="0"/>
              <a:t>22/05/2021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8D5C-F627-447C-8FB4-A5B53B45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1B1-98C8-4C56-88C9-D8B0F32C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72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62CB59-0CA0-431D-93A8-2D9C92154FDE}"/>
              </a:ext>
            </a:extLst>
          </p:cNvPr>
          <p:cNvSpPr/>
          <p:nvPr/>
        </p:nvSpPr>
        <p:spPr>
          <a:xfrm>
            <a:off x="4994674" y="228600"/>
            <a:ext cx="1614487" cy="541556"/>
          </a:xfrm>
          <a:prstGeom prst="ellipse">
            <a:avLst/>
          </a:prstGeom>
          <a:solidFill>
            <a:srgbClr val="DC4CC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University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2C73CE-5140-408E-88E4-4546FB63E881}"/>
              </a:ext>
            </a:extLst>
          </p:cNvPr>
          <p:cNvSpPr/>
          <p:nvPr/>
        </p:nvSpPr>
        <p:spPr>
          <a:xfrm>
            <a:off x="7522666" y="1556662"/>
            <a:ext cx="2126159" cy="1036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Copenhagen</a:t>
            </a:r>
          </a:p>
          <a:p>
            <a:pPr algn="ctr"/>
            <a:r>
              <a:rPr lang="en-DK" dirty="0"/>
              <a:t>University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15E03-5300-4057-8214-0C4958940384}"/>
              </a:ext>
            </a:extLst>
          </p:cNvPr>
          <p:cNvSpPr/>
          <p:nvPr/>
        </p:nvSpPr>
        <p:spPr>
          <a:xfrm>
            <a:off x="4352633" y="1552090"/>
            <a:ext cx="2898567" cy="104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University of Southern Denmark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4F77B-2197-4996-9944-0FCD88D7E440}"/>
              </a:ext>
            </a:extLst>
          </p:cNvPr>
          <p:cNvCxnSpPr>
            <a:cxnSpLocks/>
            <a:stCxn id="121" idx="0"/>
            <a:endCxn id="4" idx="2"/>
          </p:cNvCxnSpPr>
          <p:nvPr/>
        </p:nvCxnSpPr>
        <p:spPr>
          <a:xfrm flipV="1">
            <a:off x="3107386" y="499378"/>
            <a:ext cx="1887288" cy="105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27986-1D08-43B5-87F2-2B8DE2BE3126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801917" y="770156"/>
            <a:ext cx="1" cy="7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9A80B-47AA-4216-987C-499880C7A367}"/>
              </a:ext>
            </a:extLst>
          </p:cNvPr>
          <p:cNvCxnSpPr>
            <a:cxnSpLocks/>
            <a:stCxn id="5" idx="0"/>
            <a:endCxn id="4" idx="6"/>
          </p:cNvCxnSpPr>
          <p:nvPr/>
        </p:nvCxnSpPr>
        <p:spPr>
          <a:xfrm flipH="1" flipV="1">
            <a:off x="6609161" y="499378"/>
            <a:ext cx="1976585" cy="10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3A323A-BC92-4DA0-8A43-E591520F9678}"/>
              </a:ext>
            </a:extLst>
          </p:cNvPr>
          <p:cNvSpPr txBox="1"/>
          <p:nvPr/>
        </p:nvSpPr>
        <p:spPr>
          <a:xfrm>
            <a:off x="2906996" y="758386"/>
            <a:ext cx="14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  <a:r>
              <a:rPr lang="en-DK" dirty="0"/>
              <a:t>nstance of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24E8A4-992F-4316-904F-B5B9A2B3FC57}"/>
              </a:ext>
            </a:extLst>
          </p:cNvPr>
          <p:cNvSpPr txBox="1"/>
          <p:nvPr/>
        </p:nvSpPr>
        <p:spPr>
          <a:xfrm>
            <a:off x="5141558" y="837903"/>
            <a:ext cx="133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  <a:r>
              <a:rPr lang="en-DK" dirty="0"/>
              <a:t>nstance 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5725E6-F1E3-4BA3-A3E0-D47F1E2FF50D}"/>
              </a:ext>
            </a:extLst>
          </p:cNvPr>
          <p:cNvSpPr txBox="1"/>
          <p:nvPr/>
        </p:nvSpPr>
        <p:spPr>
          <a:xfrm>
            <a:off x="7731323" y="840304"/>
            <a:ext cx="134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  <a:r>
              <a:rPr lang="en-DK" dirty="0"/>
              <a:t>nstance 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070B0-3F07-4C5D-8E42-4DD4BCFAFB8A}"/>
              </a:ext>
            </a:extLst>
          </p:cNvPr>
          <p:cNvSpPr txBox="1"/>
          <p:nvPr/>
        </p:nvSpPr>
        <p:spPr>
          <a:xfrm>
            <a:off x="5362575" y="-48451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772054-B7EC-4E13-BBA9-83DE5381B2E9}"/>
              </a:ext>
            </a:extLst>
          </p:cNvPr>
          <p:cNvSpPr txBox="1"/>
          <p:nvPr/>
        </p:nvSpPr>
        <p:spPr>
          <a:xfrm>
            <a:off x="8485425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F9095-D0F7-4085-81BC-F11460FD96E9}"/>
              </a:ext>
            </a:extLst>
          </p:cNvPr>
          <p:cNvSpPr txBox="1"/>
          <p:nvPr/>
        </p:nvSpPr>
        <p:spPr>
          <a:xfrm>
            <a:off x="2543030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76E85-5610-4053-BDC7-6AB85D07CB70}"/>
              </a:ext>
            </a:extLst>
          </p:cNvPr>
          <p:cNvSpPr txBox="1"/>
          <p:nvPr/>
        </p:nvSpPr>
        <p:spPr>
          <a:xfrm>
            <a:off x="5744020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CB6661-F2BC-49AE-81C6-4706209BC98C}"/>
              </a:ext>
            </a:extLst>
          </p:cNvPr>
          <p:cNvSpPr/>
          <p:nvPr/>
        </p:nvSpPr>
        <p:spPr>
          <a:xfrm>
            <a:off x="5034404" y="3131780"/>
            <a:ext cx="1547813" cy="633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Denmark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0FCA44-E09E-45C3-B387-B290FBB087ED}"/>
              </a:ext>
            </a:extLst>
          </p:cNvPr>
          <p:cNvCxnSpPr>
            <a:cxnSpLocks/>
            <a:stCxn id="121" idx="4"/>
            <a:endCxn id="40" idx="1"/>
          </p:cNvCxnSpPr>
          <p:nvPr/>
        </p:nvCxnSpPr>
        <p:spPr>
          <a:xfrm>
            <a:off x="3107386" y="2592842"/>
            <a:ext cx="2153690" cy="63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77DA-A55E-4D29-AAB7-9BADE61E56BC}"/>
              </a:ext>
            </a:extLst>
          </p:cNvPr>
          <p:cNvSpPr txBox="1"/>
          <p:nvPr/>
        </p:nvSpPr>
        <p:spPr>
          <a:xfrm>
            <a:off x="6609161" y="2612537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</a:t>
            </a:r>
            <a:r>
              <a:rPr lang="en-DK" dirty="0"/>
              <a:t>ocated in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E83D4A-0F55-44DB-B2F0-568881D635B7}"/>
              </a:ext>
            </a:extLst>
          </p:cNvPr>
          <p:cNvCxnSpPr>
            <a:cxnSpLocks/>
            <a:stCxn id="5" idx="4"/>
            <a:endCxn id="40" idx="7"/>
          </p:cNvCxnSpPr>
          <p:nvPr/>
        </p:nvCxnSpPr>
        <p:spPr>
          <a:xfrm flipH="1">
            <a:off x="6355545" y="2592843"/>
            <a:ext cx="2230201" cy="6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1EAB2-D3A4-4A71-A8CD-59D199154FEF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>
            <a:off x="5801917" y="2592844"/>
            <a:ext cx="6394" cy="5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E59FE0C-CB4E-42EB-A71F-B084CD74D7F9}"/>
              </a:ext>
            </a:extLst>
          </p:cNvPr>
          <p:cNvSpPr/>
          <p:nvPr/>
        </p:nvSpPr>
        <p:spPr>
          <a:xfrm>
            <a:off x="2202511" y="3429000"/>
            <a:ext cx="1809750" cy="826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Aalborg University Esbjerg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79AAD4-20B8-43F4-830B-8104C7447A84}"/>
              </a:ext>
            </a:extLst>
          </p:cNvPr>
          <p:cNvCxnSpPr>
            <a:cxnSpLocks/>
            <a:stCxn id="121" idx="4"/>
            <a:endCxn id="64" idx="0"/>
          </p:cNvCxnSpPr>
          <p:nvPr/>
        </p:nvCxnSpPr>
        <p:spPr>
          <a:xfrm>
            <a:off x="3107386" y="2592842"/>
            <a:ext cx="0" cy="83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A5EEEF0-42B3-4FBE-B58A-1FBD1D97691F}"/>
              </a:ext>
            </a:extLst>
          </p:cNvPr>
          <p:cNvSpPr txBox="1"/>
          <p:nvPr/>
        </p:nvSpPr>
        <p:spPr>
          <a:xfrm>
            <a:off x="2357291" y="2947114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Owner of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DFFC36-ADBC-4743-B8EB-C6F5D62DC43E}"/>
              </a:ext>
            </a:extLst>
          </p:cNvPr>
          <p:cNvSpPr/>
          <p:nvPr/>
        </p:nvSpPr>
        <p:spPr>
          <a:xfrm>
            <a:off x="2133605" y="1552089"/>
            <a:ext cx="1947562" cy="104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Aalborg University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62B10-5B18-49F9-B400-4FC3F0395713}"/>
              </a:ext>
            </a:extLst>
          </p:cNvPr>
          <p:cNvSpPr txBox="1"/>
          <p:nvPr/>
        </p:nvSpPr>
        <p:spPr>
          <a:xfrm>
            <a:off x="5306316" y="2641588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</a:t>
            </a:r>
            <a:r>
              <a:rPr lang="en-DK" dirty="0"/>
              <a:t>ocated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6F2C6-7550-417B-88D5-39FB71D2EF4F}"/>
              </a:ext>
            </a:extLst>
          </p:cNvPr>
          <p:cNvSpPr txBox="1"/>
          <p:nvPr/>
        </p:nvSpPr>
        <p:spPr>
          <a:xfrm>
            <a:off x="4021472" y="2641589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</a:t>
            </a:r>
            <a:r>
              <a:rPr lang="en-DK" dirty="0"/>
              <a:t>ocated in</a:t>
            </a:r>
          </a:p>
        </p:txBody>
      </p:sp>
    </p:spTree>
    <p:extLst>
      <p:ext uri="{BB962C8B-B14F-4D97-AF65-F5344CB8AC3E}">
        <p14:creationId xmlns:p14="http://schemas.microsoft.com/office/powerpoint/2010/main" val="390432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Olesen</dc:creator>
  <cp:lastModifiedBy>Magnus Olesen</cp:lastModifiedBy>
  <cp:revision>7</cp:revision>
  <dcterms:created xsi:type="dcterms:W3CDTF">2021-03-08T08:54:34Z</dcterms:created>
  <dcterms:modified xsi:type="dcterms:W3CDTF">2021-05-22T09:54:42Z</dcterms:modified>
</cp:coreProperties>
</file>