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9F07-969B-485E-9806-8D9A9A11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6CD6-2F0F-4515-9E6C-D6B42A6D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1588-1ACC-4C02-BF62-A48D9BB9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50EC-1A31-42B1-9D2F-717C1CB7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A768-77E1-476B-9014-6BFBA6C2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55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3291-6349-45A5-AFF1-D42C022E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908FB-8F51-4AC2-AC53-DD5A768D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0B97-24B4-444A-9395-6D90EA2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3411-69AB-43FD-B104-2B0F03F0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0394-DF7B-48DB-9439-90860AF7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835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D6FDD-4CF7-4CE7-B954-6E1602A5D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A0781-B0F9-42A7-BA92-FBEA918D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3685-491F-4CA9-AA68-EE2D039F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99CE-6B71-4D0A-A18D-DD48DD2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5FE5-C4E3-4519-88AA-B605B3DE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806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AB11-49C0-4D3D-98A8-9568560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5D70-95F0-4B2E-91AC-4174DA1E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045-5F12-4080-80AD-28B2ABBF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3F5A-31FF-450D-A671-84C961C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44A8-219E-4974-898F-81CDC39B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546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FA83-7DC1-4274-AFDE-6F21F560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C036-703B-43F8-A960-F3A54C43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11E37-7C92-4F8F-AA26-9CD155A9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3177-6B57-41CA-A173-D3AF1951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30F1-ABCA-4742-AF1C-40AC1DD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725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96E8-561D-43D0-B0CD-C9EEDBD2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5F9-6D18-4C47-A289-50231F2A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06347-48EB-44CA-9496-F4DD8EC8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02BCE-6E6C-46C2-A7F1-FA349F0C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59199-5295-4B7A-8FD1-F49C5535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94FC-B124-4B26-9010-EB88B152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60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6B87-E491-42F5-BB9A-ED79AACA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9AD2-D632-4F20-9331-E300FE8A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2469-8F12-4B76-9B92-D4ECF7BB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07B43-831E-4CF8-AA8F-644361E78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A7422-1582-4346-9689-15381AEF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CC98-2BA3-44C0-8CD4-EE2896D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C415-ACD3-4A42-8B0E-A0E1C10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B1F8-4777-4108-8CA6-6EA38069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1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EBE6-B4DA-4896-BD81-034D97A3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ABB34-7504-4F8C-A915-B37E145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15CE3-9333-42E1-87B1-FAF4C314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92E6B-6C32-46A6-BEC7-34EDB14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83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5A7A9-87D2-428A-9595-A688F826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886FE-DDCE-4A10-B4C7-64979F3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542F-7E77-4C64-9E0B-64F5C770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37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6BA5-46FA-4EA2-AD2D-E56855CD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589-0FB5-4885-8677-74AF0B58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C8FB0-1E0C-432D-91E9-442B62D0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C9B0E-820D-4AA0-B6A5-B857BC23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D82A2-A837-475B-96DA-52415342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3552-D424-4BBD-BB5E-5FA6FFF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43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C887-D8FF-4A3E-A2BE-4214602E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FF587-753A-4D49-9477-B68F85E5E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02EF-832B-45DB-A9F2-281FE694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A88A-62FF-407A-A825-F3D83143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E492-3ED8-4213-BBFD-FA5ED1AF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AE43-B498-4CFC-BA45-3DE1AE1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81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37AA0-7677-46C5-AD0D-99F6F92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98A7-E2AE-4DA5-88DA-8D4DBD72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7F34-63FD-4B7D-9959-E04DE1A6E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348D-04E6-4A4C-9655-B811D1E380F3}" type="datetimeFigureOut">
              <a:rPr lang="en-DK" smtClean="0"/>
              <a:t>15/02/2021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EA64-427F-478D-AACA-67653D40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D23A-5F1C-4D7D-9967-9D9C1F95B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327F-73D7-4D04-A664-D550BF80E89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20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F74CBBD-49B2-4E11-8480-0FFE9930E7D9}"/>
              </a:ext>
            </a:extLst>
          </p:cNvPr>
          <p:cNvGrpSpPr/>
          <p:nvPr/>
        </p:nvGrpSpPr>
        <p:grpSpPr>
          <a:xfrm>
            <a:off x="412750" y="1469241"/>
            <a:ext cx="2161540" cy="2845624"/>
            <a:chOff x="412750" y="1469241"/>
            <a:chExt cx="2161540" cy="2845624"/>
          </a:xfrm>
        </p:grpSpPr>
        <p:pic>
          <p:nvPicPr>
            <p:cNvPr id="5" name="Graphic 4" descr="Earth globe Africa and Europe">
              <a:extLst>
                <a:ext uri="{FF2B5EF4-FFF2-40B4-BE49-F238E27FC236}">
                  <a16:creationId xmlns:a16="http://schemas.microsoft.com/office/drawing/2014/main" id="{ECC321B2-A8C4-406A-8D5A-6EC8CB86F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750" y="2211745"/>
              <a:ext cx="2103120" cy="2103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06E251-3202-4CA0-99F1-34A8C1D1679B}"/>
                </a:ext>
              </a:extLst>
            </p:cNvPr>
            <p:cNvSpPr txBox="1"/>
            <p:nvPr/>
          </p:nvSpPr>
          <p:spPr>
            <a:xfrm>
              <a:off x="593090" y="1469241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Historical Bias:</a:t>
              </a:r>
            </a:p>
            <a:p>
              <a:r>
                <a:rPr lang="en-DK" dirty="0"/>
                <a:t>Language bias</a:t>
              </a:r>
            </a:p>
            <a:p>
              <a:r>
                <a:rPr lang="en-DK" dirty="0"/>
                <a:t>Co-occur</a:t>
              </a:r>
              <a:r>
                <a:rPr lang="da-DK" dirty="0"/>
                <a:t>r</a:t>
              </a:r>
              <a:r>
                <a:rPr lang="en-DK" dirty="0"/>
                <a:t>ence bias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D42821-B2B6-4507-8D99-D1BEAD00EF74}"/>
              </a:ext>
            </a:extLst>
          </p:cNvPr>
          <p:cNvGrpSpPr/>
          <p:nvPr/>
        </p:nvGrpSpPr>
        <p:grpSpPr>
          <a:xfrm>
            <a:off x="2947035" y="2324694"/>
            <a:ext cx="1666240" cy="1368207"/>
            <a:chOff x="2947035" y="2324694"/>
            <a:chExt cx="1666240" cy="1368207"/>
          </a:xfrm>
        </p:grpSpPr>
        <p:pic>
          <p:nvPicPr>
            <p:cNvPr id="21" name="Graphic 20" descr="Target Audience">
              <a:extLst>
                <a:ext uri="{FF2B5EF4-FFF2-40B4-BE49-F238E27FC236}">
                  <a16:creationId xmlns:a16="http://schemas.microsoft.com/office/drawing/2014/main" id="{FC9FAB57-98B6-4AC4-B3C2-983493B0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805" y="2664201"/>
              <a:ext cx="1028700" cy="10287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BB2DE1-BF04-4758-B089-DFA200238A0C}"/>
                </a:ext>
              </a:extLst>
            </p:cNvPr>
            <p:cNvSpPr txBox="1"/>
            <p:nvPr/>
          </p:nvSpPr>
          <p:spPr>
            <a:xfrm>
              <a:off x="2947035" y="2324694"/>
              <a:ext cx="166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Sampling biases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6BAD81-76BB-406B-8349-6B059C99758A}"/>
              </a:ext>
            </a:extLst>
          </p:cNvPr>
          <p:cNvGrpSpPr/>
          <p:nvPr/>
        </p:nvGrpSpPr>
        <p:grpSpPr>
          <a:xfrm>
            <a:off x="5044440" y="1305490"/>
            <a:ext cx="2912110" cy="3009375"/>
            <a:chOff x="5044440" y="1305490"/>
            <a:chExt cx="2912110" cy="3009375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CDBDC9AA-CA88-4711-A8E1-C17662A4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4440" y="2211745"/>
              <a:ext cx="2103120" cy="21031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843D4E-60E5-4DFB-92DD-67381FFB7407}"/>
                </a:ext>
              </a:extLst>
            </p:cNvPr>
            <p:cNvSpPr txBox="1"/>
            <p:nvPr/>
          </p:nvSpPr>
          <p:spPr>
            <a:xfrm>
              <a:off x="5198110" y="1305490"/>
              <a:ext cx="2758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Data Generation Bias:</a:t>
              </a:r>
            </a:p>
            <a:p>
              <a:r>
                <a:rPr lang="en-DK" dirty="0"/>
                <a:t>Measurement bias</a:t>
              </a:r>
            </a:p>
            <a:p>
              <a:r>
                <a:rPr lang="en-DK" dirty="0"/>
                <a:t>Annotator bias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8EA6AD-03D1-47D4-8833-C21BFB3996E1}"/>
              </a:ext>
            </a:extLst>
          </p:cNvPr>
          <p:cNvGrpSpPr/>
          <p:nvPr/>
        </p:nvGrpSpPr>
        <p:grpSpPr>
          <a:xfrm>
            <a:off x="8646160" y="1748493"/>
            <a:ext cx="3177540" cy="2566372"/>
            <a:chOff x="8646160" y="1748493"/>
            <a:chExt cx="3177540" cy="2566372"/>
          </a:xfrm>
        </p:grpSpPr>
        <p:pic>
          <p:nvPicPr>
            <p:cNvPr id="13" name="Graphic 12" descr="Hierarchy">
              <a:extLst>
                <a:ext uri="{FF2B5EF4-FFF2-40B4-BE49-F238E27FC236}">
                  <a16:creationId xmlns:a16="http://schemas.microsoft.com/office/drawing/2014/main" id="{DDA67601-D116-4742-BC22-23E9516B6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030970" y="2211745"/>
              <a:ext cx="2103120" cy="21031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ED8B58-006D-4968-A936-8CF3DA0FAB27}"/>
                </a:ext>
              </a:extLst>
            </p:cNvPr>
            <p:cNvSpPr txBox="1"/>
            <p:nvPr/>
          </p:nvSpPr>
          <p:spPr>
            <a:xfrm>
              <a:off x="8646160" y="1748493"/>
              <a:ext cx="317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Machine Learning Algorithm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CF9B549-34A7-45B6-A1C1-9850357D850F}"/>
              </a:ext>
            </a:extLst>
          </p:cNvPr>
          <p:cNvSpPr/>
          <p:nvPr/>
        </p:nvSpPr>
        <p:spPr>
          <a:xfrm>
            <a:off x="593090" y="4291840"/>
            <a:ext cx="10808335" cy="491308"/>
          </a:xfrm>
          <a:prstGeom prst="rightArrow">
            <a:avLst>
              <a:gd name="adj1" fmla="val 34526"/>
              <a:gd name="adj2" fmla="val 122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DB55EA-6E0B-47C8-93DB-4C4B03D190EA}"/>
              </a:ext>
            </a:extLst>
          </p:cNvPr>
          <p:cNvSpPr txBox="1"/>
          <p:nvPr/>
        </p:nvSpPr>
        <p:spPr>
          <a:xfrm>
            <a:off x="5198110" y="4726825"/>
            <a:ext cx="189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Inherited Bias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E1D0B4-2337-45BB-B970-B6F4AA327847}"/>
              </a:ext>
            </a:extLst>
          </p:cNvPr>
          <p:cNvCxnSpPr>
            <a:cxnSpLocks/>
          </p:cNvCxnSpPr>
          <p:nvPr/>
        </p:nvCxnSpPr>
        <p:spPr>
          <a:xfrm flipV="1">
            <a:off x="2393950" y="3123565"/>
            <a:ext cx="769620" cy="381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D70A71-E959-4AB7-95F5-28C96B4F7C12}"/>
              </a:ext>
            </a:extLst>
          </p:cNvPr>
          <p:cNvCxnSpPr>
            <a:cxnSpLocks/>
          </p:cNvCxnSpPr>
          <p:nvPr/>
        </p:nvCxnSpPr>
        <p:spPr>
          <a:xfrm flipV="1">
            <a:off x="4521835" y="3121660"/>
            <a:ext cx="769620" cy="381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5E9B96-7740-44C2-B09D-6B117D16F01C}"/>
              </a:ext>
            </a:extLst>
          </p:cNvPr>
          <p:cNvCxnSpPr>
            <a:cxnSpLocks/>
          </p:cNvCxnSpPr>
          <p:nvPr/>
        </p:nvCxnSpPr>
        <p:spPr>
          <a:xfrm flipV="1">
            <a:off x="7089140" y="3162300"/>
            <a:ext cx="1911985" cy="1625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6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Olesen</dc:creator>
  <cp:lastModifiedBy>Magnus Olesen</cp:lastModifiedBy>
  <cp:revision>3</cp:revision>
  <dcterms:created xsi:type="dcterms:W3CDTF">2021-02-15T08:43:29Z</dcterms:created>
  <dcterms:modified xsi:type="dcterms:W3CDTF">2021-02-15T09:12:14Z</dcterms:modified>
</cp:coreProperties>
</file>