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F24-3D14-4E51-BA93-D010EB62000E}" type="datetimeFigureOut">
              <a:rPr lang="nl-NL" smtClean="0"/>
              <a:t>14-1-2018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5C78-F064-4727-8406-42733E673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F24-3D14-4E51-BA93-D010EB62000E}" type="datetimeFigureOut">
              <a:rPr lang="nl-NL" smtClean="0"/>
              <a:t>14-1-2018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5C78-F064-4727-8406-42733E673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15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F24-3D14-4E51-BA93-D010EB62000E}" type="datetimeFigureOut">
              <a:rPr lang="nl-NL" smtClean="0"/>
              <a:t>14-1-2018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5C78-F064-4727-8406-42733E673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77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F24-3D14-4E51-BA93-D010EB62000E}" type="datetimeFigureOut">
              <a:rPr lang="nl-NL" smtClean="0"/>
              <a:t>14-1-2018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5C78-F064-4727-8406-42733E673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4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F24-3D14-4E51-BA93-D010EB62000E}" type="datetimeFigureOut">
              <a:rPr lang="nl-NL" smtClean="0"/>
              <a:t>14-1-2018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5C78-F064-4727-8406-42733E673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027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F24-3D14-4E51-BA93-D010EB62000E}" type="datetimeFigureOut">
              <a:rPr lang="nl-NL" smtClean="0"/>
              <a:t>14-1-2018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5C78-F064-4727-8406-42733E673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18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F24-3D14-4E51-BA93-D010EB62000E}" type="datetimeFigureOut">
              <a:rPr lang="nl-NL" smtClean="0"/>
              <a:t>14-1-2018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5C78-F064-4727-8406-42733E673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77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F24-3D14-4E51-BA93-D010EB62000E}" type="datetimeFigureOut">
              <a:rPr lang="nl-NL" smtClean="0"/>
              <a:t>14-1-2018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5C78-F064-4727-8406-42733E673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010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F24-3D14-4E51-BA93-D010EB62000E}" type="datetimeFigureOut">
              <a:rPr lang="nl-NL" smtClean="0"/>
              <a:t>14-1-2018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5C78-F064-4727-8406-42733E673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76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F24-3D14-4E51-BA93-D010EB62000E}" type="datetimeFigureOut">
              <a:rPr lang="nl-NL" smtClean="0"/>
              <a:t>14-1-2018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5C78-F064-4727-8406-42733E673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5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BF24-3D14-4E51-BA93-D010EB62000E}" type="datetimeFigureOut">
              <a:rPr lang="nl-NL" smtClean="0"/>
              <a:t>14-1-2018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5C78-F064-4727-8406-42733E673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95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9BF24-3D14-4E51-BA93-D010EB62000E}" type="datetimeFigureOut">
              <a:rPr lang="nl-NL" smtClean="0"/>
              <a:t>14-1-2018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5C78-F064-4727-8406-42733E673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38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2387600"/>
          </a:xfrm>
        </p:spPr>
        <p:txBody>
          <a:bodyPr>
            <a:normAutofit/>
          </a:bodyPr>
          <a:lstStyle/>
          <a:p>
            <a:r>
              <a:rPr lang="nl-NL" sz="3600" dirty="0" smtClean="0"/>
              <a:t>Vogels onderscheiden van wolken in radarbeelden</a:t>
            </a:r>
            <a:endParaRPr lang="nl-NL" sz="3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Jeroen van Baarle </a:t>
            </a:r>
          </a:p>
          <a:p>
            <a:r>
              <a:rPr lang="nl-NL" sz="2000" dirty="0" smtClean="0"/>
              <a:t>Jonas van Oenen </a:t>
            </a:r>
          </a:p>
          <a:p>
            <a:r>
              <a:rPr lang="nl-NL" sz="2000" dirty="0" smtClean="0"/>
              <a:t>Thomas van </a:t>
            </a:r>
            <a:r>
              <a:rPr lang="nl-NL" sz="2000" dirty="0" err="1" smtClean="0"/>
              <a:t>Osch</a:t>
            </a:r>
            <a:r>
              <a:rPr lang="nl-NL" sz="2000" dirty="0" smtClean="0"/>
              <a:t> </a:t>
            </a:r>
          </a:p>
          <a:p>
            <a:r>
              <a:rPr lang="nl-NL" sz="2000" dirty="0" smtClean="0"/>
              <a:t>Emma van Proosdij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8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60844"/>
            <a:ext cx="10515600" cy="1325563"/>
          </a:xfrm>
        </p:spPr>
        <p:txBody>
          <a:bodyPr>
            <a:normAutofit/>
          </a:bodyPr>
          <a:lstStyle/>
          <a:p>
            <a:r>
              <a:rPr lang="nl-NL" sz="4000" dirty="0" smtClean="0"/>
              <a:t>Vogels onderscheiden van wolken in radarbeelden</a:t>
            </a:r>
            <a:endParaRPr lang="nl-NL" sz="4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2962"/>
            <a:ext cx="5734747" cy="5262664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6848273" y="1838527"/>
            <a:ext cx="47081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3200" dirty="0" smtClean="0"/>
              <a:t>3D </a:t>
            </a:r>
            <a:r>
              <a:rPr lang="nl-NL" sz="3200" dirty="0" err="1" smtClean="0"/>
              <a:t>pointcloud</a:t>
            </a:r>
            <a:endParaRPr lang="nl-NL" sz="3200" dirty="0" smtClean="0"/>
          </a:p>
          <a:p>
            <a:pPr marL="285750" indent="-285750">
              <a:buFontTx/>
              <a:buChar char="-"/>
            </a:pPr>
            <a:r>
              <a:rPr lang="nl-NL" sz="3200" dirty="0" smtClean="0"/>
              <a:t>Data van 3 dagen, ongeveer 300 scans</a:t>
            </a:r>
          </a:p>
          <a:p>
            <a:pPr marL="285750" indent="-285750">
              <a:buFontTx/>
              <a:buChar char="-"/>
            </a:pPr>
            <a:r>
              <a:rPr lang="nl-NL" sz="3200" dirty="0" smtClean="0"/>
              <a:t>3 features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83220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3D point </a:t>
            </a:r>
            <a:r>
              <a:rPr lang="nl-NL" dirty="0" err="1" smtClean="0"/>
              <a:t>cloud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87" y="1360595"/>
            <a:ext cx="9078481" cy="52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6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Problemen &amp; Aanpak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Data is </a:t>
            </a:r>
            <a:r>
              <a:rPr lang="nl-NL" dirty="0" err="1" smtClean="0"/>
              <a:t>ongelabelt</a:t>
            </a:r>
            <a:r>
              <a:rPr lang="nl-NL" dirty="0"/>
              <a:t> 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 smtClean="0"/>
              <a:t>Mogelijke aanpak:</a:t>
            </a:r>
          </a:p>
          <a:p>
            <a:pPr>
              <a:buFontTx/>
              <a:buChar char="-"/>
            </a:pPr>
            <a:r>
              <a:rPr lang="nl-NL" dirty="0" smtClean="0"/>
              <a:t>Clusteren (</a:t>
            </a:r>
            <a:r>
              <a:rPr lang="nl-NL" dirty="0" err="1" smtClean="0"/>
              <a:t>unsupervised</a:t>
            </a:r>
            <a:r>
              <a:rPr lang="nl-NL" dirty="0" smtClean="0"/>
              <a:t>)</a:t>
            </a:r>
          </a:p>
          <a:p>
            <a:pPr>
              <a:buFontTx/>
              <a:buChar char="-"/>
            </a:pPr>
            <a:r>
              <a:rPr lang="nl-NL" dirty="0" smtClean="0"/>
              <a:t>Handmatig labelen</a:t>
            </a:r>
          </a:p>
          <a:p>
            <a:pPr>
              <a:buFontTx/>
              <a:buChar char="-"/>
            </a:pPr>
            <a:r>
              <a:rPr lang="nl-NL" dirty="0" err="1" smtClean="0"/>
              <a:t>Supervised</a:t>
            </a:r>
            <a:r>
              <a:rPr lang="nl-NL" dirty="0" smtClean="0"/>
              <a:t> </a:t>
            </a:r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Alternatieven: 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- </a:t>
            </a:r>
            <a:r>
              <a:rPr lang="nl-NL" dirty="0" err="1" smtClean="0"/>
              <a:t>history</a:t>
            </a:r>
            <a:r>
              <a:rPr lang="nl-NL" dirty="0" smtClean="0"/>
              <a:t> gebruiken </a:t>
            </a:r>
          </a:p>
          <a:p>
            <a:pPr marL="0" indent="0">
              <a:buNone/>
            </a:pPr>
            <a:r>
              <a:rPr lang="nl-NL" dirty="0" smtClean="0"/>
              <a:t>- Handmatig clusteren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32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9561" y="14929"/>
            <a:ext cx="10515600" cy="1325563"/>
          </a:xfrm>
        </p:spPr>
        <p:txBody>
          <a:bodyPr/>
          <a:lstStyle/>
          <a:p>
            <a:r>
              <a:rPr lang="nl-NL" dirty="0" smtClean="0"/>
              <a:t>Eerste poging clusteren: K - means</a:t>
            </a:r>
            <a:endParaRPr lang="nl-NL" dirty="0"/>
          </a:p>
        </p:txBody>
      </p:sp>
      <p:pic>
        <p:nvPicPr>
          <p:cNvPr id="1026" name="Picture 2" descr="https://attachment.outlook.office.net/owa/emma30-9@hotmail.com/service.svc/s/GetFileAttachment?id=AQMkADAwATY0MDABLThlNDgtYjEzZi0wMAItMDAKAEYAAAN59nDR35ATSrCtXk972%2FUYBwBt4IsbsauPQ7VztTr5VH3%2FAAACAQwAAABt4IsbsauPQ7VztTr5VH3%2FAAHL%2BGooAAAAARIAEADViwH24KLuQ6psckWbFc5D&amp;X-OWA-CANARY=5c122YyTREWb4s_KxLXcsqD08It_W9UYa818dtip-wt-XhuNAmUkaMJvyjmAsXP4yfduCwaSOMs.&amp;token=eyJ0eXAiOiJKV1QiLCJhbGciOiJSUzI1NiIsIng1dCI6ImVuaDlCSnJWUFU1aWpWMXFqWmpWLWZMMmJjbyJ9.eyJ2ZXIiOiJFeGNoYW5nZS5DYWxsYmFjay5WMSIsImFwcGN0eHNlbmRlciI6Ik93YURvd25sb2FkQDg0ZGY5ZTdmLWU5ZjYtNDBhZi1iNDM1LWFhYWFhYWFhYWFhYSIsImFwcGN0eCI6IntcIm1zZXhjaHByb3RcIjpcIm93YVwiLFwicHJpbWFyeXNpZFwiOlwiUy0xLTI4MjctNDA5NjAwLTIzODcxMjg2MzlcIixcInB1aWRcIjpcIjE3NTkyMjA5OTE1NzAyMzlcIixcIm9pZFwiOlwiMDAwNjQwMDAtOGU0OC1iMTNmLTAwMDAtMDAwMDAwMDAwMDAwXCIsXCJzY29wZVwiOlwiT3dhRG93bmxvYWRcIn0iLCJpc3MiOiIwMDAwMDAwMi0wMDAwLTBmZjEtY2UwMC0wMDAwMDAwMDAwMDBAODRkZjllN2YtZTlmNi00MGFmLWI0MzUtYWFhYWFhYWFhYWFhIiwiYXVkIjoiMDAwMDAwMDItMDAwMC0wZmYxLWNlMDAtMDAwMDAwMDAwMDAwL2F0dGFjaG1lbnQub3V0bG9vay5vZmZpY2UubmV0QDg0ZGY5ZTdmLWU5ZjYtNDBhZi1iNDM1LWFhYWFhYWFhYWFhYSIsImV4cCI6MTUxNTk1NjM3MCwibmJmIjoxNTE1OTU1NzcwfQ.vflfu6VoBgbb9N4Rg4iEd2u794MFROFXWEqBdveNHU7CPinUE98Xdl0dfGm316fYUNFK8c9m0zXTpGe4GuWzJ2V-YGYnZy4cq6Ftt64b1yWgzjf4MV16EmcbX1iQasch4GVkxlmluZv6DSJ7mNFg_HOHa1OvDVEYKQulazayQ5uYxZ8WG68qX82t8EnkaBafGPctWTHkUPC9RTMnMC1YtgWO1YG8YQJxiGsR_co6UqiatLu7C3Jef_E0-AxTWsHqTfrh9QmU32QnCaNAd6Kw3lSG0eMUX5fH69zE6Gp9jJVLCM-3x6yotzT9WvQJh4Yq_NjXi1LNRE1_nGzKyIsS_w&amp;owa=outlook.live.com&amp;isc=1&amp;isImagePreview=Tru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11" y="1233488"/>
            <a:ext cx="6211011" cy="519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8219873" y="1488333"/>
            <a:ext cx="35797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2400" dirty="0" smtClean="0"/>
              <a:t>Geeft (nog) geen goede clusters van vogels of wolken.</a:t>
            </a:r>
          </a:p>
          <a:p>
            <a:pPr marL="285750" indent="-285750">
              <a:buFontTx/>
              <a:buChar char="-"/>
            </a:pPr>
            <a:r>
              <a:rPr lang="nl-NL" sz="2400" dirty="0" smtClean="0"/>
              <a:t>Probleem: cluster </a:t>
            </a:r>
            <a:r>
              <a:rPr lang="nl-NL" sz="2400" dirty="0" err="1" smtClean="0"/>
              <a:t>size</a:t>
            </a:r>
            <a:r>
              <a:rPr lang="nl-NL" sz="2400" dirty="0" smtClean="0"/>
              <a:t> verschillend voor elk beeld</a:t>
            </a:r>
          </a:p>
          <a:p>
            <a:pPr marL="285750" indent="-285750">
              <a:buFontTx/>
              <a:buChar char="-"/>
            </a:pPr>
            <a:r>
              <a:rPr lang="nl-NL" sz="2400" dirty="0" smtClean="0"/>
              <a:t>Probleem: Vogelcluster moeilijk te herkennen omdat het meer verspreid is. Zeker met K means die variantie minimaliseert.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921712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111</Words>
  <Application>Microsoft Office PowerPoint</Application>
  <PresentationFormat>Breedbeeld</PresentationFormat>
  <Paragraphs>26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Vogels onderscheiden van wolken in radarbeelden</vt:lpstr>
      <vt:lpstr>Vogels onderscheiden van wolken in radarbeelden</vt:lpstr>
      <vt:lpstr>3D point cloud</vt:lpstr>
      <vt:lpstr>Problemen &amp; Aanpak</vt:lpstr>
      <vt:lpstr>Eerste poging clusteren: K - means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Vogels onderscheiden van wolken in radarbeelden</dc:title>
  <dc:creator>Emmaa .. .</dc:creator>
  <cp:lastModifiedBy>Emmaa .. .</cp:lastModifiedBy>
  <cp:revision>5</cp:revision>
  <dcterms:created xsi:type="dcterms:W3CDTF">2018-01-14T17:43:48Z</dcterms:created>
  <dcterms:modified xsi:type="dcterms:W3CDTF">2018-01-14T19:05:38Z</dcterms:modified>
</cp:coreProperties>
</file>