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0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4" r:id="rId12"/>
    <p:sldId id="278" r:id="rId13"/>
    <p:sldId id="268" r:id="rId14"/>
    <p:sldId id="270" r:id="rId15"/>
    <p:sldId id="269" r:id="rId16"/>
    <p:sldId id="271" r:id="rId17"/>
    <p:sldId id="279" r:id="rId18"/>
    <p:sldId id="275" r:id="rId19"/>
    <p:sldId id="277" r:id="rId20"/>
    <p:sldId id="276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6" r:id="rId31"/>
    <p:sldId id="288" r:id="rId32"/>
    <p:sldId id="292" r:id="rId33"/>
    <p:sldId id="290" r:id="rId34"/>
    <p:sldId id="291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4" r:id="rId43"/>
    <p:sldId id="301" r:id="rId44"/>
    <p:sldId id="303" r:id="rId45"/>
    <p:sldId id="305" r:id="rId46"/>
    <p:sldId id="306" r:id="rId47"/>
    <p:sldId id="257" r:id="rId48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329F3-2AD5-477E-8ADF-192E10221DA6}" v="200" dt="2023-04-24T15:08:21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Heilig" userId="c88d6a6d0bf8cbbf" providerId="LiveId" clId="{07F6A8F3-3CDF-6A4A-B5AD-98839B57D09B}"/>
    <pc:docChg chg="undo custSel addSld delSld modSld">
      <pc:chgData name="Jonas Heilig" userId="c88d6a6d0bf8cbbf" providerId="LiveId" clId="{07F6A8F3-3CDF-6A4A-B5AD-98839B57D09B}" dt="2022-12-31T08:38:33.748" v="246" actId="20577"/>
      <pc:docMkLst>
        <pc:docMk/>
      </pc:docMkLst>
      <pc:sldChg chg="addSp modSp">
        <pc:chgData name="Jonas Heilig" userId="c88d6a6d0bf8cbbf" providerId="LiveId" clId="{07F6A8F3-3CDF-6A4A-B5AD-98839B57D09B}" dt="2022-12-30T09:29:56.303" v="121" actId="14100"/>
        <pc:sldMkLst>
          <pc:docMk/>
          <pc:sldMk cId="2532186171" sldId="257"/>
        </pc:sldMkLst>
        <pc:spChg chg="add">
          <ac:chgData name="Jonas Heilig" userId="c88d6a6d0bf8cbbf" providerId="LiveId" clId="{07F6A8F3-3CDF-6A4A-B5AD-98839B57D09B}" dt="2022-12-30T09:28:34.631" v="13" actId="139"/>
          <ac:spMkLst>
            <pc:docMk/>
            <pc:sldMk cId="2532186171" sldId="257"/>
            <ac:spMk id="4" creationId="{098AAC6E-88FB-9199-7024-6D86C199007D}"/>
          </ac:spMkLst>
        </pc:spChg>
        <pc:spChg chg="add mod">
          <ac:chgData name="Jonas Heilig" userId="c88d6a6d0bf8cbbf" providerId="LiveId" clId="{07F6A8F3-3CDF-6A4A-B5AD-98839B57D09B}" dt="2022-12-30T09:29:56.303" v="121" actId="14100"/>
          <ac:spMkLst>
            <pc:docMk/>
            <pc:sldMk cId="2532186171" sldId="257"/>
            <ac:spMk id="5" creationId="{F0D73193-E896-2CFB-CF72-1F5F577CE25F}"/>
          </ac:spMkLst>
        </pc:spChg>
      </pc:sldChg>
      <pc:sldChg chg="addSp delSp">
        <pc:chgData name="Jonas Heilig" userId="c88d6a6d0bf8cbbf" providerId="LiveId" clId="{07F6A8F3-3CDF-6A4A-B5AD-98839B57D09B}" dt="2022-12-30T09:28:12.974" v="12"/>
        <pc:sldMkLst>
          <pc:docMk/>
          <pc:sldMk cId="3141509305" sldId="258"/>
        </pc:sldMkLst>
        <pc:inkChg chg="add del">
          <ac:chgData name="Jonas Heilig" userId="c88d6a6d0bf8cbbf" providerId="LiveId" clId="{07F6A8F3-3CDF-6A4A-B5AD-98839B57D09B}" dt="2022-12-30T09:28:12.974" v="12"/>
          <ac:inkMkLst>
            <pc:docMk/>
            <pc:sldMk cId="3141509305" sldId="258"/>
            <ac:inkMk id="2" creationId="{69B19C71-BAA9-75FE-9617-2520D11B9666}"/>
          </ac:inkMkLst>
        </pc:inkChg>
        <pc:inkChg chg="add del">
          <ac:chgData name="Jonas Heilig" userId="c88d6a6d0bf8cbbf" providerId="LiveId" clId="{07F6A8F3-3CDF-6A4A-B5AD-98839B57D09B}" dt="2022-12-29T12:05:06.187" v="2"/>
          <ac:inkMkLst>
            <pc:docMk/>
            <pc:sldMk cId="3141509305" sldId="258"/>
            <ac:inkMk id="2" creationId="{FA5B281E-5C32-0AB6-BA91-7A35DBAB50FE}"/>
          </ac:inkMkLst>
        </pc:inkChg>
        <pc:inkChg chg="add del">
          <ac:chgData name="Jonas Heilig" userId="c88d6a6d0bf8cbbf" providerId="LiveId" clId="{07F6A8F3-3CDF-6A4A-B5AD-98839B57D09B}" dt="2022-12-29T12:05:06.187" v="2"/>
          <ac:inkMkLst>
            <pc:docMk/>
            <pc:sldMk cId="3141509305" sldId="258"/>
            <ac:inkMk id="5" creationId="{CA06ADA4-4FF7-938E-89D3-C2FDEF4D0B9C}"/>
          </ac:inkMkLst>
        </pc:inkChg>
        <pc:inkChg chg="add del reco">
          <ac:chgData name="Jonas Heilig" userId="c88d6a6d0bf8cbbf" providerId="LiveId" clId="{07F6A8F3-3CDF-6A4A-B5AD-98839B57D09B}" dt="2022-12-29T12:06:05.534" v="10"/>
          <ac:inkMkLst>
            <pc:docMk/>
            <pc:sldMk cId="3141509305" sldId="258"/>
            <ac:inkMk id="6" creationId="{5FF0005E-C627-018E-66A0-2AB06D79BBE3}"/>
          </ac:inkMkLst>
        </pc:inkChg>
        <pc:inkChg chg="add del">
          <ac:chgData name="Jonas Heilig" userId="c88d6a6d0bf8cbbf" providerId="LiveId" clId="{07F6A8F3-3CDF-6A4A-B5AD-98839B57D09B}" dt="2022-12-29T12:05:12.635" v="9"/>
          <ac:inkMkLst>
            <pc:docMk/>
            <pc:sldMk cId="3141509305" sldId="258"/>
            <ac:inkMk id="7" creationId="{1F9F1CEA-6C12-D292-B989-98BA43EA6FB9}"/>
          </ac:inkMkLst>
        </pc:inkChg>
        <pc:inkChg chg="add del">
          <ac:chgData name="Jonas Heilig" userId="c88d6a6d0bf8cbbf" providerId="LiveId" clId="{07F6A8F3-3CDF-6A4A-B5AD-98839B57D09B}" dt="2022-12-29T12:05:10.245" v="8"/>
          <ac:inkMkLst>
            <pc:docMk/>
            <pc:sldMk cId="3141509305" sldId="258"/>
            <ac:inkMk id="8" creationId="{837E2EE7-7AA9-3D9F-304C-335E85EAEB40}"/>
          </ac:inkMkLst>
        </pc:inkChg>
        <pc:inkChg chg="add del">
          <ac:chgData name="Jonas Heilig" userId="c88d6a6d0bf8cbbf" providerId="LiveId" clId="{07F6A8F3-3CDF-6A4A-B5AD-98839B57D09B}" dt="2022-12-29T12:05:10.087" v="7"/>
          <ac:inkMkLst>
            <pc:docMk/>
            <pc:sldMk cId="3141509305" sldId="258"/>
            <ac:inkMk id="9" creationId="{069B5179-F030-D288-54F6-D6AB2021EC99}"/>
          </ac:inkMkLst>
        </pc:inkChg>
        <pc:inkChg chg="add del reco">
          <ac:chgData name="Jonas Heilig" userId="c88d6a6d0bf8cbbf" providerId="LiveId" clId="{07F6A8F3-3CDF-6A4A-B5AD-98839B57D09B}" dt="2022-12-29T12:05:10.087" v="7"/>
          <ac:inkMkLst>
            <pc:docMk/>
            <pc:sldMk cId="3141509305" sldId="258"/>
            <ac:inkMk id="10" creationId="{03521B74-3471-D845-9865-EF4E5659FB14}"/>
          </ac:inkMkLst>
        </pc:inkChg>
      </pc:sldChg>
      <pc:sldChg chg="new del">
        <pc:chgData name="Jonas Heilig" userId="c88d6a6d0bf8cbbf" providerId="LiveId" clId="{07F6A8F3-3CDF-6A4A-B5AD-98839B57D09B}" dt="2022-12-31T08:28:03.064" v="123" actId="680"/>
        <pc:sldMkLst>
          <pc:docMk/>
          <pc:sldMk cId="469737624" sldId="259"/>
        </pc:sldMkLst>
      </pc:sldChg>
      <pc:sldChg chg="addSp delSp modSp new">
        <pc:chgData name="Jonas Heilig" userId="c88d6a6d0bf8cbbf" providerId="LiveId" clId="{07F6A8F3-3CDF-6A4A-B5AD-98839B57D09B}" dt="2022-12-31T08:38:33.748" v="246" actId="20577"/>
        <pc:sldMkLst>
          <pc:docMk/>
          <pc:sldMk cId="3832334216" sldId="259"/>
        </pc:sldMkLst>
        <pc:spChg chg="add mod">
          <ac:chgData name="Jonas Heilig" userId="c88d6a6d0bf8cbbf" providerId="LiveId" clId="{07F6A8F3-3CDF-6A4A-B5AD-98839B57D09B}" dt="2022-12-31T08:37:39.786" v="230" actId="1076"/>
          <ac:spMkLst>
            <pc:docMk/>
            <pc:sldMk cId="3832334216" sldId="259"/>
            <ac:spMk id="5" creationId="{4479643A-6CD3-43B6-BB5D-3EAF0CE97B4C}"/>
          </ac:spMkLst>
        </pc:spChg>
        <pc:spChg chg="add mod">
          <ac:chgData name="Jonas Heilig" userId="c88d6a6d0bf8cbbf" providerId="LiveId" clId="{07F6A8F3-3CDF-6A4A-B5AD-98839B57D09B}" dt="2022-12-31T08:38:33.748" v="246" actId="20577"/>
          <ac:spMkLst>
            <pc:docMk/>
            <pc:sldMk cId="3832334216" sldId="259"/>
            <ac:spMk id="15" creationId="{03FB0F51-1FD1-400E-A958-7C21C22FB126}"/>
          </ac:spMkLst>
        </pc:spChg>
        <pc:spChg chg="add del">
          <ac:chgData name="Jonas Heilig" userId="c88d6a6d0bf8cbbf" providerId="LiveId" clId="{07F6A8F3-3CDF-6A4A-B5AD-98839B57D09B}" dt="2022-12-31T08:33:40.863" v="176" actId="34124"/>
          <ac:spMkLst>
            <pc:docMk/>
            <pc:sldMk cId="3832334216" sldId="259"/>
            <ac:spMk id="16" creationId="{78F56B15-F059-4BA5-85B3-A7D37FACBBDB}"/>
          </ac:spMkLst>
        </pc:spChg>
        <pc:spChg chg="add mod">
          <ac:chgData name="Jonas Heilig" userId="c88d6a6d0bf8cbbf" providerId="LiveId" clId="{07F6A8F3-3CDF-6A4A-B5AD-98839B57D09B}" dt="2022-12-31T08:34:35.289" v="185" actId="20577"/>
          <ac:spMkLst>
            <pc:docMk/>
            <pc:sldMk cId="3832334216" sldId="259"/>
            <ac:spMk id="36" creationId="{DEEF936A-46C5-2434-A4A4-F5827A3FD775}"/>
          </ac:spMkLst>
        </pc:spChg>
        <pc:picChg chg="add mod">
          <ac:chgData name="Jonas Heilig" userId="c88d6a6d0bf8cbbf" providerId="LiveId" clId="{07F6A8F3-3CDF-6A4A-B5AD-98839B57D09B}" dt="2022-12-31T08:38:23.365" v="242" actId="1076"/>
          <ac:picMkLst>
            <pc:docMk/>
            <pc:sldMk cId="3832334216" sldId="259"/>
            <ac:picMk id="4" creationId="{28405CFB-B660-CAC5-AACC-8C4C2E3EEF70}"/>
          </ac:picMkLst>
        </pc:picChg>
        <pc:inkChg chg="add del">
          <ac:chgData name="Jonas Heilig" userId="c88d6a6d0bf8cbbf" providerId="LiveId" clId="{07F6A8F3-3CDF-6A4A-B5AD-98839B57D09B}" dt="2022-12-31T08:30:35.123" v="132"/>
          <ac:inkMkLst>
            <pc:docMk/>
            <pc:sldMk cId="3832334216" sldId="259"/>
            <ac:inkMk id="5" creationId="{904B23AA-A2D2-0E44-5AE5-0675CB72BB36}"/>
          </ac:inkMkLst>
        </pc:inkChg>
        <pc:inkChg chg="add del">
          <ac:chgData name="Jonas Heilig" userId="c88d6a6d0bf8cbbf" providerId="LiveId" clId="{07F6A8F3-3CDF-6A4A-B5AD-98839B57D09B}" dt="2022-12-31T08:30:34.622" v="131"/>
          <ac:inkMkLst>
            <pc:docMk/>
            <pc:sldMk cId="3832334216" sldId="259"/>
            <ac:inkMk id="6" creationId="{77A2F779-D398-24A2-3163-8CB51CA803DA}"/>
          </ac:inkMkLst>
        </pc:inkChg>
        <pc:inkChg chg="add del">
          <ac:chgData name="Jonas Heilig" userId="c88d6a6d0bf8cbbf" providerId="LiveId" clId="{07F6A8F3-3CDF-6A4A-B5AD-98839B57D09B}" dt="2022-12-31T08:30:33.929" v="130"/>
          <ac:inkMkLst>
            <pc:docMk/>
            <pc:sldMk cId="3832334216" sldId="259"/>
            <ac:inkMk id="7" creationId="{E1BB90C1-0859-0031-9B81-5B544CDB362C}"/>
          </ac:inkMkLst>
        </pc:inkChg>
        <pc:inkChg chg="add del">
          <ac:chgData name="Jonas Heilig" userId="c88d6a6d0bf8cbbf" providerId="LiveId" clId="{07F6A8F3-3CDF-6A4A-B5AD-98839B57D09B}" dt="2022-12-31T08:30:56.835" v="138"/>
          <ac:inkMkLst>
            <pc:docMk/>
            <pc:sldMk cId="3832334216" sldId="259"/>
            <ac:inkMk id="8" creationId="{A4101532-BBC6-5661-D56A-5AD3FE57C6E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9" creationId="{C0C830A1-61EB-4DEF-F819-F6E2E760DC6E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0" creationId="{AF0920CD-B121-4570-1F70-4AB9690AF278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1" creationId="{19068B21-40CE-CA61-7ECE-99A01903FB32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2" creationId="{1D9802E7-6121-0ACC-10CC-B83F9ED8408E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3" creationId="{43AB4872-EDEB-D44B-0349-BA24115229E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4" creationId="{C6636DE1-F930-EFD2-410F-215B8AD78C9C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5" creationId="{32B4B37F-F469-C61C-DF2B-CD199F098668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6" creationId="{1179D927-7AE0-A426-5F61-01CB54BBE027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7" creationId="{8D1BF84F-676E-228B-0E8F-59DDC6C4F37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8" creationId="{54EB949C-E5C5-E65C-2EBF-412C45FBCED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9" creationId="{CB895E04-B336-3AF1-81A1-BA76D88FB7E9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0" creationId="{3930A81D-689D-7E6E-B27A-4070D91B04BC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1" creationId="{21DE5EE0-7673-79E5-7025-2856CA4E5239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2" creationId="{E006BCF5-15A8-B2D1-E80C-20062A170F90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3" creationId="{F83475B1-D27F-37DA-F84E-CFF879CCD8C8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4" creationId="{F8215D61-1715-CE68-2CAE-51EE89E9D460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5" creationId="{C139DD37-16F8-6B6D-6AD2-E5C412EFC697}"/>
          </ac:inkMkLst>
        </pc:inkChg>
        <pc:inkChg chg="add del reco">
          <ac:chgData name="Jonas Heilig" userId="c88d6a6d0bf8cbbf" providerId="LiveId" clId="{07F6A8F3-3CDF-6A4A-B5AD-98839B57D09B}" dt="2022-12-31T08:33:23.310" v="175" actId="34122"/>
          <ac:inkMkLst>
            <pc:docMk/>
            <pc:sldMk cId="3832334216" sldId="259"/>
            <ac:inkMk id="26" creationId="{3289E0E9-B65C-9743-4AAA-46B39EE9C24D}"/>
          </ac:inkMkLst>
        </pc:inkChg>
        <pc:inkChg chg="add del mod reco">
          <ac:chgData name="Jonas Heilig" userId="c88d6a6d0bf8cbbf" providerId="LiveId" clId="{07F6A8F3-3CDF-6A4A-B5AD-98839B57D09B}" dt="2022-12-31T08:33:14.276" v="174" actId="34122"/>
          <ac:inkMkLst>
            <pc:docMk/>
            <pc:sldMk cId="3832334216" sldId="259"/>
            <ac:inkMk id="27" creationId="{35C659D8-BD57-71FD-4E4D-DB02B76A8524}"/>
          </ac:inkMkLst>
        </pc:inkChg>
        <pc:inkChg chg="add">
          <ac:chgData name="Jonas Heilig" userId="c88d6a6d0bf8cbbf" providerId="LiveId" clId="{07F6A8F3-3CDF-6A4A-B5AD-98839B57D09B}" dt="2022-12-31T08:31:51.248" v="159"/>
          <ac:inkMkLst>
            <pc:docMk/>
            <pc:sldMk cId="3832334216" sldId="259"/>
            <ac:inkMk id="28" creationId="{CEEF09BF-67CA-087B-8FA1-347CB490894A}"/>
          </ac:inkMkLst>
        </pc:inkChg>
        <pc:inkChg chg="add del">
          <ac:chgData name="Jonas Heilig" userId="c88d6a6d0bf8cbbf" providerId="LiveId" clId="{07F6A8F3-3CDF-6A4A-B5AD-98839B57D09B}" dt="2022-12-31T08:31:57.448" v="161"/>
          <ac:inkMkLst>
            <pc:docMk/>
            <pc:sldMk cId="3832334216" sldId="259"/>
            <ac:inkMk id="29" creationId="{75393FC5-BBD8-DEB6-7B30-69B6805D3D5B}"/>
          </ac:inkMkLst>
        </pc:inkChg>
        <pc:inkChg chg="add del">
          <ac:chgData name="Jonas Heilig" userId="c88d6a6d0bf8cbbf" providerId="LiveId" clId="{07F6A8F3-3CDF-6A4A-B5AD-98839B57D09B}" dt="2022-12-31T08:32:13.915" v="165"/>
          <ac:inkMkLst>
            <pc:docMk/>
            <pc:sldMk cId="3832334216" sldId="259"/>
            <ac:inkMk id="30" creationId="{944A74DB-11C9-5A55-8464-78BD27B7C751}"/>
          </ac:inkMkLst>
        </pc:inkChg>
        <pc:inkChg chg="add del">
          <ac:chgData name="Jonas Heilig" userId="c88d6a6d0bf8cbbf" providerId="LiveId" clId="{07F6A8F3-3CDF-6A4A-B5AD-98839B57D09B}" dt="2022-12-31T08:32:13.413" v="164"/>
          <ac:inkMkLst>
            <pc:docMk/>
            <pc:sldMk cId="3832334216" sldId="259"/>
            <ac:inkMk id="31" creationId="{3AA9D75A-0378-FADD-7A3E-9D187B675897}"/>
          </ac:inkMkLst>
        </pc:inkChg>
        <pc:inkChg chg="add del">
          <ac:chgData name="Jonas Heilig" userId="c88d6a6d0bf8cbbf" providerId="LiveId" clId="{07F6A8F3-3CDF-6A4A-B5AD-98839B57D09B}" dt="2022-12-31T08:32:48.793" v="171"/>
          <ac:inkMkLst>
            <pc:docMk/>
            <pc:sldMk cId="3832334216" sldId="259"/>
            <ac:inkMk id="32" creationId="{72C2764D-9E52-5EC2-58E6-812E1AAF2B4D}"/>
          </ac:inkMkLst>
        </pc:inkChg>
        <pc:inkChg chg="add del">
          <ac:chgData name="Jonas Heilig" userId="c88d6a6d0bf8cbbf" providerId="LiveId" clId="{07F6A8F3-3CDF-6A4A-B5AD-98839B57D09B}" dt="2022-12-31T08:32:48.627" v="170"/>
          <ac:inkMkLst>
            <pc:docMk/>
            <pc:sldMk cId="3832334216" sldId="259"/>
            <ac:inkMk id="33" creationId="{5671A836-9276-859D-B409-AF43734178E8}"/>
          </ac:inkMkLst>
        </pc:inkChg>
        <pc:inkChg chg="add del">
          <ac:chgData name="Jonas Heilig" userId="c88d6a6d0bf8cbbf" providerId="LiveId" clId="{07F6A8F3-3CDF-6A4A-B5AD-98839B57D09B}" dt="2022-12-31T08:32:48.183" v="169"/>
          <ac:inkMkLst>
            <pc:docMk/>
            <pc:sldMk cId="3832334216" sldId="259"/>
            <ac:inkMk id="34" creationId="{33B95365-91D5-A9AE-E5CF-81D3FF4C45A3}"/>
          </ac:inkMkLst>
        </pc:inkChg>
        <pc:inkChg chg="add del">
          <ac:chgData name="Jonas Heilig" userId="c88d6a6d0bf8cbbf" providerId="LiveId" clId="{07F6A8F3-3CDF-6A4A-B5AD-98839B57D09B}" dt="2022-12-31T08:34:26.352" v="182"/>
          <ac:inkMkLst>
            <pc:docMk/>
            <pc:sldMk cId="3832334216" sldId="259"/>
            <ac:inkMk id="35" creationId="{585AE61C-E111-C7D7-194C-9F2B8F6D344C}"/>
          </ac:inkMkLst>
        </pc:inkChg>
      </pc:sldChg>
    </pc:docChg>
  </pc:docChgLst>
  <pc:docChgLst>
    <pc:chgData name="Jonas Heilig" userId="c88d6a6d0bf8cbbf" providerId="LiveId" clId="{FF6329F3-2AD5-477E-8ADF-192E10221DA6}"/>
    <pc:docChg chg="undo custSel addSld delSld modSld sldOrd modNotesMaster">
      <pc:chgData name="Jonas Heilig" userId="c88d6a6d0bf8cbbf" providerId="LiveId" clId="{FF6329F3-2AD5-477E-8ADF-192E10221DA6}" dt="2023-04-24T15:08:53.334" v="4253" actId="1076"/>
      <pc:docMkLst>
        <pc:docMk/>
      </pc:docMkLst>
      <pc:sldChg chg="addSp delSp modSp mod">
        <pc:chgData name="Jonas Heilig" userId="c88d6a6d0bf8cbbf" providerId="LiveId" clId="{FF6329F3-2AD5-477E-8ADF-192E10221DA6}" dt="2023-04-23T15:52:19.231" v="4216" actId="1076"/>
        <pc:sldMkLst>
          <pc:docMk/>
          <pc:sldMk cId="2532186171" sldId="257"/>
        </pc:sldMkLst>
        <pc:spChg chg="add mod">
          <ac:chgData name="Jonas Heilig" userId="c88d6a6d0bf8cbbf" providerId="LiveId" clId="{FF6329F3-2AD5-477E-8ADF-192E10221DA6}" dt="2023-04-23T05:31:13.786" v="2333" actId="1076"/>
          <ac:spMkLst>
            <pc:docMk/>
            <pc:sldMk cId="2532186171" sldId="257"/>
            <ac:spMk id="3" creationId="{044573CC-BBC2-4CD0-FBF3-4A3F798B8C4F}"/>
          </ac:spMkLst>
        </pc:spChg>
        <pc:spChg chg="del mod">
          <ac:chgData name="Jonas Heilig" userId="c88d6a6d0bf8cbbf" providerId="LiveId" clId="{FF6329F3-2AD5-477E-8ADF-192E10221DA6}" dt="2023-04-20T13:29:25.099" v="95"/>
          <ac:spMkLst>
            <pc:docMk/>
            <pc:sldMk cId="2532186171" sldId="257"/>
            <ac:spMk id="3" creationId="{D9840378-E633-B598-432F-A7C0B517F219}"/>
          </ac:spMkLst>
        </pc:spChg>
        <pc:spChg chg="del">
          <ac:chgData name="Jonas Heilig" userId="c88d6a6d0bf8cbbf" providerId="LiveId" clId="{FF6329F3-2AD5-477E-8ADF-192E10221DA6}" dt="2023-04-20T13:32:43.581" v="137" actId="478"/>
          <ac:spMkLst>
            <pc:docMk/>
            <pc:sldMk cId="2532186171" sldId="257"/>
            <ac:spMk id="4" creationId="{098AAC6E-88FB-9199-7024-6D86C199007D}"/>
          </ac:spMkLst>
        </pc:spChg>
        <pc:spChg chg="add mod">
          <ac:chgData name="Jonas Heilig" userId="c88d6a6d0bf8cbbf" providerId="LiveId" clId="{FF6329F3-2AD5-477E-8ADF-192E10221DA6}" dt="2023-04-21T18:36:50.838" v="1736" actId="1076"/>
          <ac:spMkLst>
            <pc:docMk/>
            <pc:sldMk cId="2532186171" sldId="257"/>
            <ac:spMk id="4" creationId="{95B23D14-8206-2363-8EAD-B707E6339560}"/>
          </ac:spMkLst>
        </pc:spChg>
        <pc:spChg chg="add del mod">
          <ac:chgData name="Jonas Heilig" userId="c88d6a6d0bf8cbbf" providerId="LiveId" clId="{FF6329F3-2AD5-477E-8ADF-192E10221DA6}" dt="2023-04-20T13:32:00.172" v="133"/>
          <ac:spMkLst>
            <pc:docMk/>
            <pc:sldMk cId="2532186171" sldId="257"/>
            <ac:spMk id="5" creationId="{398648C1-F416-1325-1003-5590A1A04CEE}"/>
          </ac:spMkLst>
        </pc:spChg>
        <pc:spChg chg="add mod">
          <ac:chgData name="Jonas Heilig" userId="c88d6a6d0bf8cbbf" providerId="LiveId" clId="{FF6329F3-2AD5-477E-8ADF-192E10221DA6}" dt="2023-04-23T15:52:19.231" v="4216" actId="1076"/>
          <ac:spMkLst>
            <pc:docMk/>
            <pc:sldMk cId="2532186171" sldId="257"/>
            <ac:spMk id="5" creationId="{4CE52266-CB6F-27D0-5FE3-EFC8EBB80751}"/>
          </ac:spMkLst>
        </pc:spChg>
        <pc:spChg chg="add mod">
          <ac:chgData name="Jonas Heilig" userId="c88d6a6d0bf8cbbf" providerId="LiveId" clId="{FF6329F3-2AD5-477E-8ADF-192E10221DA6}" dt="2023-04-20T13:53:52.638" v="289" actId="1076"/>
          <ac:spMkLst>
            <pc:docMk/>
            <pc:sldMk cId="2532186171" sldId="257"/>
            <ac:spMk id="6" creationId="{8205A096-9807-065B-1C6A-22514967A173}"/>
          </ac:spMkLst>
        </pc:spChg>
        <pc:spChg chg="mod">
          <ac:chgData name="Jonas Heilig" userId="c88d6a6d0bf8cbbf" providerId="LiveId" clId="{FF6329F3-2AD5-477E-8ADF-192E10221DA6}" dt="2023-04-20T13:29:31.643" v="96" actId="1076"/>
          <ac:spMkLst>
            <pc:docMk/>
            <pc:sldMk cId="2532186171" sldId="257"/>
            <ac:spMk id="7" creationId="{D491E141-84B2-048A-85B0-25FA58CC9C82}"/>
          </ac:spMkLst>
        </pc:spChg>
        <pc:spChg chg="add mod">
          <ac:chgData name="Jonas Heilig" userId="c88d6a6d0bf8cbbf" providerId="LiveId" clId="{FF6329F3-2AD5-477E-8ADF-192E10221DA6}" dt="2023-04-20T13:53:48.267" v="287" actId="1076"/>
          <ac:spMkLst>
            <pc:docMk/>
            <pc:sldMk cId="2532186171" sldId="257"/>
            <ac:spMk id="8" creationId="{1A09453B-BDE0-0854-5063-EDD4BCE67DCD}"/>
          </ac:spMkLst>
        </pc:spChg>
        <pc:spChg chg="add mod">
          <ac:chgData name="Jonas Heilig" userId="c88d6a6d0bf8cbbf" providerId="LiveId" clId="{FF6329F3-2AD5-477E-8ADF-192E10221DA6}" dt="2023-04-23T15:45:01.275" v="3972" actId="1076"/>
          <ac:spMkLst>
            <pc:docMk/>
            <pc:sldMk cId="2532186171" sldId="257"/>
            <ac:spMk id="9" creationId="{5B3E1A3A-2894-A56B-783F-C39A8612DCCC}"/>
          </ac:spMkLst>
        </pc:spChg>
      </pc:sldChg>
      <pc:sldChg chg="modSp mod setBg">
        <pc:chgData name="Jonas Heilig" userId="c88d6a6d0bf8cbbf" providerId="LiveId" clId="{FF6329F3-2AD5-477E-8ADF-192E10221DA6}" dt="2023-04-23T15:45:27.611" v="3974" actId="20577"/>
        <pc:sldMkLst>
          <pc:docMk/>
          <pc:sldMk cId="3141509305" sldId="258"/>
        </pc:sldMkLst>
        <pc:spChg chg="mod">
          <ac:chgData name="Jonas Heilig" userId="c88d6a6d0bf8cbbf" providerId="LiveId" clId="{FF6329F3-2AD5-477E-8ADF-192E10221DA6}" dt="2023-04-20T14:43:27.450" v="1169" actId="14100"/>
          <ac:spMkLst>
            <pc:docMk/>
            <pc:sldMk cId="3141509305" sldId="258"/>
            <ac:spMk id="3" creationId="{BF19C5DE-A2EA-80EC-B665-8FEB6C1C32F6}"/>
          </ac:spMkLst>
        </pc:spChg>
        <pc:spChg chg="mod">
          <ac:chgData name="Jonas Heilig" userId="c88d6a6d0bf8cbbf" providerId="LiveId" clId="{FF6329F3-2AD5-477E-8ADF-192E10221DA6}" dt="2023-04-23T15:45:27.611" v="3974" actId="20577"/>
          <ac:spMkLst>
            <pc:docMk/>
            <pc:sldMk cId="3141509305" sldId="258"/>
            <ac:spMk id="8" creationId="{324D693F-C1A7-E7E8-88FF-0722D96E2E77}"/>
          </ac:spMkLst>
        </pc:spChg>
      </pc:sldChg>
      <pc:sldChg chg="modAnim">
        <pc:chgData name="Jonas Heilig" userId="c88d6a6d0bf8cbbf" providerId="LiveId" clId="{FF6329F3-2AD5-477E-8ADF-192E10221DA6}" dt="2023-04-23T15:37:22.386" v="3821"/>
        <pc:sldMkLst>
          <pc:docMk/>
          <pc:sldMk cId="3832334216" sldId="259"/>
        </pc:sldMkLst>
      </pc:sldChg>
      <pc:sldChg chg="addSp modSp mod">
        <pc:chgData name="Jonas Heilig" userId="c88d6a6d0bf8cbbf" providerId="LiveId" clId="{FF6329F3-2AD5-477E-8ADF-192E10221DA6}" dt="2023-04-24T15:08:11.006" v="4221" actId="207"/>
        <pc:sldMkLst>
          <pc:docMk/>
          <pc:sldMk cId="758329672" sldId="260"/>
        </pc:sldMkLst>
        <pc:spChg chg="add mod">
          <ac:chgData name="Jonas Heilig" userId="c88d6a6d0bf8cbbf" providerId="LiveId" clId="{FF6329F3-2AD5-477E-8ADF-192E10221DA6}" dt="2023-04-24T15:08:11.006" v="4221" actId="207"/>
          <ac:spMkLst>
            <pc:docMk/>
            <pc:sldMk cId="758329672" sldId="260"/>
            <ac:spMk id="2" creationId="{7CAA95C8-B1ED-BA01-B703-A5658B0E626E}"/>
          </ac:spMkLst>
        </pc:spChg>
      </pc:sldChg>
      <pc:sldChg chg="modAnim">
        <pc:chgData name="Jonas Heilig" userId="c88d6a6d0bf8cbbf" providerId="LiveId" clId="{FF6329F3-2AD5-477E-8ADF-192E10221DA6}" dt="2023-04-23T15:33:53.600" v="3772"/>
        <pc:sldMkLst>
          <pc:docMk/>
          <pc:sldMk cId="3725499112" sldId="261"/>
        </pc:sldMkLst>
      </pc:sldChg>
      <pc:sldChg chg="modAnim">
        <pc:chgData name="Jonas Heilig" userId="c88d6a6d0bf8cbbf" providerId="LiveId" clId="{FF6329F3-2AD5-477E-8ADF-192E10221DA6}" dt="2023-04-23T15:34:17.443" v="3779"/>
        <pc:sldMkLst>
          <pc:docMk/>
          <pc:sldMk cId="4191634011" sldId="262"/>
        </pc:sldMkLst>
      </pc:sldChg>
      <pc:sldChg chg="addSp delSp modSp mod modAnim">
        <pc:chgData name="Jonas Heilig" userId="c88d6a6d0bf8cbbf" providerId="LiveId" clId="{FF6329F3-2AD5-477E-8ADF-192E10221DA6}" dt="2023-04-23T15:37:18.012" v="3820"/>
        <pc:sldMkLst>
          <pc:docMk/>
          <pc:sldMk cId="3359190613" sldId="263"/>
        </pc:sldMkLst>
        <pc:picChg chg="add del mod">
          <ac:chgData name="Jonas Heilig" userId="c88d6a6d0bf8cbbf" providerId="LiveId" clId="{FF6329F3-2AD5-477E-8ADF-192E10221DA6}" dt="2023-04-20T14:03:11.433" v="297" actId="21"/>
          <ac:picMkLst>
            <pc:docMk/>
            <pc:sldMk cId="3359190613" sldId="263"/>
            <ac:picMk id="2" creationId="{9AAB9CBC-A3D5-3BEA-13F7-2B9EB07A44C8}"/>
          </ac:picMkLst>
        </pc:picChg>
        <pc:picChg chg="add mod">
          <ac:chgData name="Jonas Heilig" userId="c88d6a6d0bf8cbbf" providerId="LiveId" clId="{FF6329F3-2AD5-477E-8ADF-192E10221DA6}" dt="2023-04-20T14:03:54.630" v="404" actId="29295"/>
          <ac:picMkLst>
            <pc:docMk/>
            <pc:sldMk cId="3359190613" sldId="263"/>
            <ac:picMk id="3" creationId="{8A0C4FAE-2C11-8B5A-6EE9-F034FAB26FA9}"/>
          </ac:picMkLst>
        </pc:picChg>
        <pc:picChg chg="mod">
          <ac:chgData name="Jonas Heilig" userId="c88d6a6d0bf8cbbf" providerId="LiveId" clId="{FF6329F3-2AD5-477E-8ADF-192E10221DA6}" dt="2023-04-20T13:33:19.065" v="144" actId="1076"/>
          <ac:picMkLst>
            <pc:docMk/>
            <pc:sldMk cId="3359190613" sldId="263"/>
            <ac:picMk id="9" creationId="{F459E6D9-49B9-C7CF-1B03-B9F38C0330A8}"/>
          </ac:picMkLst>
        </pc:picChg>
      </pc:sldChg>
      <pc:sldChg chg="addSp delSp modSp mod modAnim">
        <pc:chgData name="Jonas Heilig" userId="c88d6a6d0bf8cbbf" providerId="LiveId" clId="{FF6329F3-2AD5-477E-8ADF-192E10221DA6}" dt="2023-04-23T15:37:12.201" v="3818"/>
        <pc:sldMkLst>
          <pc:docMk/>
          <pc:sldMk cId="4077221750" sldId="264"/>
        </pc:sldMkLst>
        <pc:spChg chg="mod">
          <ac:chgData name="Jonas Heilig" userId="c88d6a6d0bf8cbbf" providerId="LiveId" clId="{FF6329F3-2AD5-477E-8ADF-192E10221DA6}" dt="2023-04-20T14:39:24.833" v="1107" actId="20577"/>
          <ac:spMkLst>
            <pc:docMk/>
            <pc:sldMk cId="4077221750" sldId="264"/>
            <ac:spMk id="2" creationId="{470C0384-C4BB-95D5-4A40-F1708FA8EE6F}"/>
          </ac:spMkLst>
        </pc:spChg>
        <pc:spChg chg="mod">
          <ac:chgData name="Jonas Heilig" userId="c88d6a6d0bf8cbbf" providerId="LiveId" clId="{FF6329F3-2AD5-477E-8ADF-192E10221DA6}" dt="2023-04-20T14:11:49.717" v="415" actId="1076"/>
          <ac:spMkLst>
            <pc:docMk/>
            <pc:sldMk cId="4077221750" sldId="264"/>
            <ac:spMk id="3" creationId="{B4095489-9E6C-2FDB-8E29-DF83EA8199F5}"/>
          </ac:spMkLst>
        </pc:spChg>
        <pc:picChg chg="add del mod">
          <ac:chgData name="Jonas Heilig" userId="c88d6a6d0bf8cbbf" providerId="LiveId" clId="{FF6329F3-2AD5-477E-8ADF-192E10221DA6}" dt="2023-04-20T13:59:37.016" v="296" actId="478"/>
          <ac:picMkLst>
            <pc:docMk/>
            <pc:sldMk cId="4077221750" sldId="264"/>
            <ac:picMk id="5" creationId="{35E04ABE-BDAD-FCDC-E006-6CADBA520022}"/>
          </ac:picMkLst>
        </pc:picChg>
        <pc:picChg chg="add mod">
          <ac:chgData name="Jonas Heilig" userId="c88d6a6d0bf8cbbf" providerId="LiveId" clId="{FF6329F3-2AD5-477E-8ADF-192E10221DA6}" dt="2023-04-20T14:11:52.794" v="416" actId="1076"/>
          <ac:picMkLst>
            <pc:docMk/>
            <pc:sldMk cId="4077221750" sldId="264"/>
            <ac:picMk id="7" creationId="{D9526418-7CDE-7D3E-3F8D-2C2F6EA52B7E}"/>
          </ac:picMkLst>
        </pc:picChg>
      </pc:sldChg>
      <pc:sldChg chg="modSp new mod modAnim">
        <pc:chgData name="Jonas Heilig" userId="c88d6a6d0bf8cbbf" providerId="LiveId" clId="{FF6329F3-2AD5-477E-8ADF-192E10221DA6}" dt="2023-04-23T15:35:16.947" v="3795"/>
        <pc:sldMkLst>
          <pc:docMk/>
          <pc:sldMk cId="1533942658" sldId="265"/>
        </pc:sldMkLst>
        <pc:spChg chg="mod">
          <ac:chgData name="Jonas Heilig" userId="c88d6a6d0bf8cbbf" providerId="LiveId" clId="{FF6329F3-2AD5-477E-8ADF-192E10221DA6}" dt="2023-04-20T14:12:48.247" v="441" actId="20577"/>
          <ac:spMkLst>
            <pc:docMk/>
            <pc:sldMk cId="1533942658" sldId="265"/>
            <ac:spMk id="2" creationId="{1D15024D-DCB8-E934-D968-BA9A89307E97}"/>
          </ac:spMkLst>
        </pc:spChg>
        <pc:spChg chg="mod">
          <ac:chgData name="Jonas Heilig" userId="c88d6a6d0bf8cbbf" providerId="LiveId" clId="{FF6329F3-2AD5-477E-8ADF-192E10221DA6}" dt="2023-04-20T14:20:05.152" v="644" actId="20577"/>
          <ac:spMkLst>
            <pc:docMk/>
            <pc:sldMk cId="1533942658" sldId="265"/>
            <ac:spMk id="3" creationId="{CD0A89FB-5FA1-B0A5-73DF-3ACDC5DB63D1}"/>
          </ac:spMkLst>
        </pc:spChg>
      </pc:sldChg>
      <pc:sldChg chg="modSp new mod modAnim">
        <pc:chgData name="Jonas Heilig" userId="c88d6a6d0bf8cbbf" providerId="LiveId" clId="{FF6329F3-2AD5-477E-8ADF-192E10221DA6}" dt="2023-04-23T15:35:33.354" v="3798"/>
        <pc:sldMkLst>
          <pc:docMk/>
          <pc:sldMk cId="1213927425" sldId="266"/>
        </pc:sldMkLst>
        <pc:spChg chg="mod">
          <ac:chgData name="Jonas Heilig" userId="c88d6a6d0bf8cbbf" providerId="LiveId" clId="{FF6329F3-2AD5-477E-8ADF-192E10221DA6}" dt="2023-04-20T14:21:12.224" v="660" actId="20577"/>
          <ac:spMkLst>
            <pc:docMk/>
            <pc:sldMk cId="1213927425" sldId="266"/>
            <ac:spMk id="2" creationId="{69E99195-ABA3-4EDC-AD9E-9D1CB0F75E48}"/>
          </ac:spMkLst>
        </pc:spChg>
        <pc:spChg chg="mod">
          <ac:chgData name="Jonas Heilig" userId="c88d6a6d0bf8cbbf" providerId="LiveId" clId="{FF6329F3-2AD5-477E-8ADF-192E10221DA6}" dt="2023-04-20T14:26:49.852" v="861" actId="20577"/>
          <ac:spMkLst>
            <pc:docMk/>
            <pc:sldMk cId="1213927425" sldId="266"/>
            <ac:spMk id="3" creationId="{63E3485B-A0FF-F37E-3096-E368F2FB4539}"/>
          </ac:spMkLst>
        </pc:spChg>
      </pc:sldChg>
      <pc:sldChg chg="modSp new mod modAnim">
        <pc:chgData name="Jonas Heilig" userId="c88d6a6d0bf8cbbf" providerId="LiveId" clId="{FF6329F3-2AD5-477E-8ADF-192E10221DA6}" dt="2023-04-23T15:36:14.927" v="3806"/>
        <pc:sldMkLst>
          <pc:docMk/>
          <pc:sldMk cId="3281085665" sldId="267"/>
        </pc:sldMkLst>
        <pc:spChg chg="mod">
          <ac:chgData name="Jonas Heilig" userId="c88d6a6d0bf8cbbf" providerId="LiveId" clId="{FF6329F3-2AD5-477E-8ADF-192E10221DA6}" dt="2023-04-20T14:28:02.396" v="893" actId="20577"/>
          <ac:spMkLst>
            <pc:docMk/>
            <pc:sldMk cId="3281085665" sldId="267"/>
            <ac:spMk id="2" creationId="{044ADDA9-8812-7239-7F34-3E40E0B03C91}"/>
          </ac:spMkLst>
        </pc:spChg>
        <pc:spChg chg="mod">
          <ac:chgData name="Jonas Heilig" userId="c88d6a6d0bf8cbbf" providerId="LiveId" clId="{FF6329F3-2AD5-477E-8ADF-192E10221DA6}" dt="2023-04-20T17:47:19.570" v="1423" actId="20577"/>
          <ac:spMkLst>
            <pc:docMk/>
            <pc:sldMk cId="3281085665" sldId="267"/>
            <ac:spMk id="3" creationId="{E1B9D150-25AB-4F5C-2D32-CDD3ADE15757}"/>
          </ac:spMkLst>
        </pc:spChg>
      </pc:sldChg>
      <pc:sldChg chg="addSp modSp new mod modAnim">
        <pc:chgData name="Jonas Heilig" userId="c88d6a6d0bf8cbbf" providerId="LiveId" clId="{FF6329F3-2AD5-477E-8ADF-192E10221DA6}" dt="2023-04-23T15:37:08.667" v="3817"/>
        <pc:sldMkLst>
          <pc:docMk/>
          <pc:sldMk cId="564990188" sldId="268"/>
        </pc:sldMkLst>
        <pc:spChg chg="mod">
          <ac:chgData name="Jonas Heilig" userId="c88d6a6d0bf8cbbf" providerId="LiveId" clId="{FF6329F3-2AD5-477E-8ADF-192E10221DA6}" dt="2023-04-20T14:39:18.412" v="1106" actId="313"/>
          <ac:spMkLst>
            <pc:docMk/>
            <pc:sldMk cId="564990188" sldId="268"/>
            <ac:spMk id="2" creationId="{82EA8375-FDE1-016D-B5D6-2D075986EF20}"/>
          </ac:spMkLst>
        </pc:spChg>
        <pc:spChg chg="mod">
          <ac:chgData name="Jonas Heilig" userId="c88d6a6d0bf8cbbf" providerId="LiveId" clId="{FF6329F3-2AD5-477E-8ADF-192E10221DA6}" dt="2023-04-20T14:40:05.894" v="1151" actId="14100"/>
          <ac:spMkLst>
            <pc:docMk/>
            <pc:sldMk cId="564990188" sldId="268"/>
            <ac:spMk id="3" creationId="{D1B0C34C-6CDD-C89B-B77D-E8E0F2E96C3E}"/>
          </ac:spMkLst>
        </pc:spChg>
        <pc:picChg chg="add mod">
          <ac:chgData name="Jonas Heilig" userId="c88d6a6d0bf8cbbf" providerId="LiveId" clId="{FF6329F3-2AD5-477E-8ADF-192E10221DA6}" dt="2023-04-20T14:40:38.170" v="1164" actId="14100"/>
          <ac:picMkLst>
            <pc:docMk/>
            <pc:sldMk cId="564990188" sldId="268"/>
            <ac:picMk id="5" creationId="{B3916638-3C98-DF95-EAFE-D5AC3368C249}"/>
          </ac:picMkLst>
        </pc:picChg>
      </pc:sldChg>
      <pc:sldChg chg="addSp delSp modSp new mod modClrScheme modAnim chgLayout">
        <pc:chgData name="Jonas Heilig" userId="c88d6a6d0bf8cbbf" providerId="LiveId" clId="{FF6329F3-2AD5-477E-8ADF-192E10221DA6}" dt="2023-04-23T15:37:42.390" v="3825"/>
        <pc:sldMkLst>
          <pc:docMk/>
          <pc:sldMk cId="4151128587" sldId="269"/>
        </pc:sldMkLst>
        <pc:spChg chg="add mod">
          <ac:chgData name="Jonas Heilig" userId="c88d6a6d0bf8cbbf" providerId="LiveId" clId="{FF6329F3-2AD5-477E-8ADF-192E10221DA6}" dt="2023-04-22T15:48:43.363" v="1798" actId="1076"/>
          <ac:spMkLst>
            <pc:docMk/>
            <pc:sldMk cId="4151128587" sldId="269"/>
            <ac:spMk id="2" creationId="{1E5F89D3-1AE3-D255-066E-08B68FB35B06}"/>
          </ac:spMkLst>
        </pc:spChg>
        <pc:spChg chg="del mod ord">
          <ac:chgData name="Jonas Heilig" userId="c88d6a6d0bf8cbbf" providerId="LiveId" clId="{FF6329F3-2AD5-477E-8ADF-192E10221DA6}" dt="2023-04-20T16:27:40.633" v="1171" actId="700"/>
          <ac:spMkLst>
            <pc:docMk/>
            <pc:sldMk cId="4151128587" sldId="269"/>
            <ac:spMk id="2" creationId="{4526B855-6116-0368-B18F-741030565555}"/>
          </ac:spMkLst>
        </pc:spChg>
        <pc:spChg chg="del">
          <ac:chgData name="Jonas Heilig" userId="c88d6a6d0bf8cbbf" providerId="LiveId" clId="{FF6329F3-2AD5-477E-8ADF-192E10221DA6}" dt="2023-04-20T16:27:40.633" v="1171" actId="700"/>
          <ac:spMkLst>
            <pc:docMk/>
            <pc:sldMk cId="4151128587" sldId="269"/>
            <ac:spMk id="3" creationId="{A1993756-8386-6D50-B8D3-3B4BABA74C2F}"/>
          </ac:spMkLst>
        </pc:spChg>
        <pc:spChg chg="add mod ord">
          <ac:chgData name="Jonas Heilig" userId="c88d6a6d0bf8cbbf" providerId="LiveId" clId="{FF6329F3-2AD5-477E-8ADF-192E10221DA6}" dt="2023-04-22T15:47:54.459" v="1783" actId="1076"/>
          <ac:spMkLst>
            <pc:docMk/>
            <pc:sldMk cId="4151128587" sldId="269"/>
            <ac:spMk id="4" creationId="{3F213652-BCD9-09AD-3E12-0308FBC1F765}"/>
          </ac:spMkLst>
        </pc:spChg>
      </pc:sldChg>
      <pc:sldChg chg="modSp add mod ord modAnim">
        <pc:chgData name="Jonas Heilig" userId="c88d6a6d0bf8cbbf" providerId="LiveId" clId="{FF6329F3-2AD5-477E-8ADF-192E10221DA6}" dt="2023-04-23T15:37:34.615" v="3823"/>
        <pc:sldMkLst>
          <pc:docMk/>
          <pc:sldMk cId="1645792488" sldId="270"/>
        </pc:sldMkLst>
        <pc:spChg chg="mod">
          <ac:chgData name="Jonas Heilig" userId="c88d6a6d0bf8cbbf" providerId="LiveId" clId="{FF6329F3-2AD5-477E-8ADF-192E10221DA6}" dt="2023-04-20T16:33:44.105" v="1340" actId="113"/>
          <ac:spMkLst>
            <pc:docMk/>
            <pc:sldMk cId="1645792488" sldId="270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0T16:29:29.027" v="1197" actId="20577"/>
          <ac:spMkLst>
            <pc:docMk/>
            <pc:sldMk cId="1645792488" sldId="270"/>
            <ac:spMk id="9" creationId="{5CC9725D-1056-92D3-457A-81A4B76A821C}"/>
          </ac:spMkLst>
        </pc:spChg>
      </pc:sldChg>
      <pc:sldChg chg="modSp new mod ord modAnim">
        <pc:chgData name="Jonas Heilig" userId="c88d6a6d0bf8cbbf" providerId="LiveId" clId="{FF6329F3-2AD5-477E-8ADF-192E10221DA6}" dt="2023-04-23T15:37:44.538" v="3826"/>
        <pc:sldMkLst>
          <pc:docMk/>
          <pc:sldMk cId="3406160021" sldId="271"/>
        </pc:sldMkLst>
        <pc:spChg chg="mod">
          <ac:chgData name="Jonas Heilig" userId="c88d6a6d0bf8cbbf" providerId="LiveId" clId="{FF6329F3-2AD5-477E-8ADF-192E10221DA6}" dt="2023-04-20T16:32:53.293" v="1336" actId="20577"/>
          <ac:spMkLst>
            <pc:docMk/>
            <pc:sldMk cId="3406160021" sldId="271"/>
            <ac:spMk id="2" creationId="{6ABE5B16-E3AA-026E-06D2-CF082B2ACD35}"/>
          </ac:spMkLst>
        </pc:spChg>
      </pc:sldChg>
      <pc:sldChg chg="add del">
        <pc:chgData name="Jonas Heilig" userId="c88d6a6d0bf8cbbf" providerId="LiveId" clId="{FF6329F3-2AD5-477E-8ADF-192E10221DA6}" dt="2023-04-20T16:33:11.830" v="1339" actId="2696"/>
        <pc:sldMkLst>
          <pc:docMk/>
          <pc:sldMk cId="66232091" sldId="272"/>
        </pc:sldMkLst>
      </pc:sldChg>
      <pc:sldChg chg="modSp add del mod ord">
        <pc:chgData name="Jonas Heilig" userId="c88d6a6d0bf8cbbf" providerId="LiveId" clId="{FF6329F3-2AD5-477E-8ADF-192E10221DA6}" dt="2023-04-22T15:48:45.691" v="1799" actId="47"/>
        <pc:sldMkLst>
          <pc:docMk/>
          <pc:sldMk cId="2542304096" sldId="273"/>
        </pc:sldMkLst>
        <pc:spChg chg="mod">
          <ac:chgData name="Jonas Heilig" userId="c88d6a6d0bf8cbbf" providerId="LiveId" clId="{FF6329F3-2AD5-477E-8ADF-192E10221DA6}" dt="2023-04-20T16:32:30.601" v="1278" actId="20577"/>
          <ac:spMkLst>
            <pc:docMk/>
            <pc:sldMk cId="2542304096" sldId="273"/>
            <ac:spMk id="2" creationId="{6ABE5B16-E3AA-026E-06D2-CF082B2ACD35}"/>
          </ac:spMkLst>
        </pc:spChg>
      </pc:sldChg>
      <pc:sldChg chg="addSp delSp modSp new mod modClrScheme modAnim chgLayout">
        <pc:chgData name="Jonas Heilig" userId="c88d6a6d0bf8cbbf" providerId="LiveId" clId="{FF6329F3-2AD5-477E-8ADF-192E10221DA6}" dt="2023-04-23T15:36:33.096" v="3810"/>
        <pc:sldMkLst>
          <pc:docMk/>
          <pc:sldMk cId="3507767977" sldId="274"/>
        </pc:sldMkLst>
        <pc:spChg chg="del mod ord">
          <ac:chgData name="Jonas Heilig" userId="c88d6a6d0bf8cbbf" providerId="LiveId" clId="{FF6329F3-2AD5-477E-8ADF-192E10221DA6}" dt="2023-04-20T17:45:44.766" v="1374" actId="700"/>
          <ac:spMkLst>
            <pc:docMk/>
            <pc:sldMk cId="3507767977" sldId="274"/>
            <ac:spMk id="2" creationId="{9AA759C8-C9D2-3967-3687-28A1FBB2445F}"/>
          </ac:spMkLst>
        </pc:spChg>
        <pc:spChg chg="del">
          <ac:chgData name="Jonas Heilig" userId="c88d6a6d0bf8cbbf" providerId="LiveId" clId="{FF6329F3-2AD5-477E-8ADF-192E10221DA6}" dt="2023-04-20T17:45:44.766" v="1374" actId="700"/>
          <ac:spMkLst>
            <pc:docMk/>
            <pc:sldMk cId="3507767977" sldId="274"/>
            <ac:spMk id="3" creationId="{6222183C-8677-EEB0-A581-C06A78BFE872}"/>
          </ac:spMkLst>
        </pc:spChg>
        <pc:spChg chg="add mod ord">
          <ac:chgData name="Jonas Heilig" userId="c88d6a6d0bf8cbbf" providerId="LiveId" clId="{FF6329F3-2AD5-477E-8ADF-192E10221DA6}" dt="2023-04-23T15:36:22.781" v="3807" actId="20577"/>
          <ac:spMkLst>
            <pc:docMk/>
            <pc:sldMk cId="3507767977" sldId="274"/>
            <ac:spMk id="4" creationId="{22C2BBB2-DBBF-1CFD-A5F6-6695371574AD}"/>
          </ac:spMkLst>
        </pc:spChg>
        <pc:spChg chg="add mod">
          <ac:chgData name="Jonas Heilig" userId="c88d6a6d0bf8cbbf" providerId="LiveId" clId="{FF6329F3-2AD5-477E-8ADF-192E10221DA6}" dt="2023-04-20T17:46:49.973" v="1405" actId="1076"/>
          <ac:spMkLst>
            <pc:docMk/>
            <pc:sldMk cId="3507767977" sldId="274"/>
            <ac:spMk id="5" creationId="{559C1F95-E0BC-F2A5-5756-AACB5023D46A}"/>
          </ac:spMkLst>
        </pc:spChg>
      </pc:sldChg>
      <pc:sldChg chg="modSp add mod ord modAnim">
        <pc:chgData name="Jonas Heilig" userId="c88d6a6d0bf8cbbf" providerId="LiveId" clId="{FF6329F3-2AD5-477E-8ADF-192E10221DA6}" dt="2023-04-23T15:38:24.429" v="3836"/>
        <pc:sldMkLst>
          <pc:docMk/>
          <pc:sldMk cId="1996932087" sldId="275"/>
        </pc:sldMkLst>
        <pc:spChg chg="mod">
          <ac:chgData name="Jonas Heilig" userId="c88d6a6d0bf8cbbf" providerId="LiveId" clId="{FF6329F3-2AD5-477E-8ADF-192E10221DA6}" dt="2023-04-21T12:42:35.643" v="1569" actId="20577"/>
          <ac:spMkLst>
            <pc:docMk/>
            <pc:sldMk cId="1996932087" sldId="275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1T12:37:36.955" v="1446" actId="20577"/>
          <ac:spMkLst>
            <pc:docMk/>
            <pc:sldMk cId="1996932087" sldId="275"/>
            <ac:spMk id="9" creationId="{5CC9725D-1056-92D3-457A-81A4B76A821C}"/>
          </ac:spMkLst>
        </pc:spChg>
      </pc:sldChg>
      <pc:sldChg chg="addSp delSp modSp new mod modAnim">
        <pc:chgData name="Jonas Heilig" userId="c88d6a6d0bf8cbbf" providerId="LiveId" clId="{FF6329F3-2AD5-477E-8ADF-192E10221DA6}" dt="2023-04-23T15:38:54.550" v="3842"/>
        <pc:sldMkLst>
          <pc:docMk/>
          <pc:sldMk cId="976162895" sldId="276"/>
        </pc:sldMkLst>
        <pc:spChg chg="mod">
          <ac:chgData name="Jonas Heilig" userId="c88d6a6d0bf8cbbf" providerId="LiveId" clId="{FF6329F3-2AD5-477E-8ADF-192E10221DA6}" dt="2023-04-21T12:41:29.689" v="1528" actId="20577"/>
          <ac:spMkLst>
            <pc:docMk/>
            <pc:sldMk cId="976162895" sldId="276"/>
            <ac:spMk id="2" creationId="{EB24D5EB-783F-83EF-D666-6262F1551D75}"/>
          </ac:spMkLst>
        </pc:spChg>
        <pc:spChg chg="del">
          <ac:chgData name="Jonas Heilig" userId="c88d6a6d0bf8cbbf" providerId="LiveId" clId="{FF6329F3-2AD5-477E-8ADF-192E10221DA6}" dt="2023-04-21T12:41:16.866" v="1514" actId="3680"/>
          <ac:spMkLst>
            <pc:docMk/>
            <pc:sldMk cId="976162895" sldId="276"/>
            <ac:spMk id="3" creationId="{3B6807F5-B91A-FC3F-70B3-1C781658883F}"/>
          </ac:spMkLst>
        </pc:spChg>
        <pc:graphicFrameChg chg="add mod ord modGraphic">
          <ac:chgData name="Jonas Heilig" userId="c88d6a6d0bf8cbbf" providerId="LiveId" clId="{FF6329F3-2AD5-477E-8ADF-192E10221DA6}" dt="2023-04-21T12:48:31.355" v="1705" actId="20577"/>
          <ac:graphicFrameMkLst>
            <pc:docMk/>
            <pc:sldMk cId="976162895" sldId="276"/>
            <ac:graphicFrameMk id="4" creationId="{FAF0609C-87E5-A609-8217-6F5B130A00D4}"/>
          </ac:graphicFrameMkLst>
        </pc:graphicFrameChg>
      </pc:sldChg>
      <pc:sldChg chg="new del">
        <pc:chgData name="Jonas Heilig" userId="c88d6a6d0bf8cbbf" providerId="LiveId" clId="{FF6329F3-2AD5-477E-8ADF-192E10221DA6}" dt="2023-04-21T12:42:58.646" v="1579" actId="47"/>
        <pc:sldMkLst>
          <pc:docMk/>
          <pc:sldMk cId="2832859255" sldId="277"/>
        </pc:sldMkLst>
      </pc:sldChg>
      <pc:sldChg chg="addSp delSp modSp new mod modAnim">
        <pc:chgData name="Jonas Heilig" userId="c88d6a6d0bf8cbbf" providerId="LiveId" clId="{FF6329F3-2AD5-477E-8ADF-192E10221DA6}" dt="2023-04-23T15:38:35.328" v="3838"/>
        <pc:sldMkLst>
          <pc:docMk/>
          <pc:sldMk cId="3848447049" sldId="277"/>
        </pc:sldMkLst>
        <pc:spChg chg="mod">
          <ac:chgData name="Jonas Heilig" userId="c88d6a6d0bf8cbbf" providerId="LiveId" clId="{FF6329F3-2AD5-477E-8ADF-192E10221DA6}" dt="2023-04-22T16:56:01.991" v="1851" actId="1076"/>
          <ac:spMkLst>
            <pc:docMk/>
            <pc:sldMk cId="3848447049" sldId="277"/>
            <ac:spMk id="2" creationId="{FC474D25-D851-3D93-2C2C-6ACE01812707}"/>
          </ac:spMkLst>
        </pc:spChg>
        <pc:spChg chg="add del mod">
          <ac:chgData name="Jonas Heilig" userId="c88d6a6d0bf8cbbf" providerId="LiveId" clId="{FF6329F3-2AD5-477E-8ADF-192E10221DA6}" dt="2023-04-22T16:55:57.695" v="1849" actId="478"/>
          <ac:spMkLst>
            <pc:docMk/>
            <pc:sldMk cId="3848447049" sldId="277"/>
            <ac:spMk id="3" creationId="{C8F4E3D5-EEEB-D9D0-F8C3-EFEA93223CB8}"/>
          </ac:spMkLst>
        </pc:spChg>
        <pc:spChg chg="add mod">
          <ac:chgData name="Jonas Heilig" userId="c88d6a6d0bf8cbbf" providerId="LiveId" clId="{FF6329F3-2AD5-477E-8ADF-192E10221DA6}" dt="2023-04-22T16:56:00.121" v="1850" actId="1076"/>
          <ac:spMkLst>
            <pc:docMk/>
            <pc:sldMk cId="3848447049" sldId="277"/>
            <ac:spMk id="4" creationId="{F3F4AB57-286D-9853-179E-D9749C1EFF6B}"/>
          </ac:spMkLst>
        </pc:spChg>
      </pc:sldChg>
      <pc:sldChg chg="addSp modSp new mod modAnim">
        <pc:chgData name="Jonas Heilig" userId="c88d6a6d0bf8cbbf" providerId="LiveId" clId="{FF6329F3-2AD5-477E-8ADF-192E10221DA6}" dt="2023-04-23T15:36:44.913" v="3812"/>
        <pc:sldMkLst>
          <pc:docMk/>
          <pc:sldMk cId="976227474" sldId="278"/>
        </pc:sldMkLst>
        <pc:spChg chg="mod">
          <ac:chgData name="Jonas Heilig" userId="c88d6a6d0bf8cbbf" providerId="LiveId" clId="{FF6329F3-2AD5-477E-8ADF-192E10221DA6}" dt="2023-04-21T18:39:42.840" v="1770" actId="1076"/>
          <ac:spMkLst>
            <pc:docMk/>
            <pc:sldMk cId="976227474" sldId="278"/>
            <ac:spMk id="2" creationId="{1DF8463D-69EF-C02A-C722-87B29180781C}"/>
          </ac:spMkLst>
        </pc:spChg>
        <pc:picChg chg="add mod">
          <ac:chgData name="Jonas Heilig" userId="c88d6a6d0bf8cbbf" providerId="LiveId" clId="{FF6329F3-2AD5-477E-8ADF-192E10221DA6}" dt="2023-04-21T18:40:13.488" v="1780" actId="1076"/>
          <ac:picMkLst>
            <pc:docMk/>
            <pc:sldMk cId="976227474" sldId="278"/>
            <ac:picMk id="4" creationId="{4A9C9555-8A39-45C7-83EF-8652AB35FD8C}"/>
          </ac:picMkLst>
        </pc:picChg>
      </pc:sldChg>
      <pc:sldChg chg="modSp new mod ord modAnim">
        <pc:chgData name="Jonas Heilig" userId="c88d6a6d0bf8cbbf" providerId="LiveId" clId="{FF6329F3-2AD5-477E-8ADF-192E10221DA6}" dt="2023-04-23T15:37:46.991" v="3827"/>
        <pc:sldMkLst>
          <pc:docMk/>
          <pc:sldMk cId="3750712159" sldId="279"/>
        </pc:sldMkLst>
        <pc:spChg chg="mod">
          <ac:chgData name="Jonas Heilig" userId="c88d6a6d0bf8cbbf" providerId="LiveId" clId="{FF6329F3-2AD5-477E-8ADF-192E10221DA6}" dt="2023-04-22T16:41:23.934" v="1847" actId="1076"/>
          <ac:spMkLst>
            <pc:docMk/>
            <pc:sldMk cId="3750712159" sldId="279"/>
            <ac:spMk id="2" creationId="{F42008A8-6C92-9D8F-D146-D7E9E6169A9C}"/>
          </ac:spMkLst>
        </pc:spChg>
      </pc:sldChg>
      <pc:sldChg chg="modSp new mod modAnim">
        <pc:chgData name="Jonas Heilig" userId="c88d6a6d0bf8cbbf" providerId="LiveId" clId="{FF6329F3-2AD5-477E-8ADF-192E10221DA6}" dt="2023-04-23T15:39:32.344" v="3849"/>
        <pc:sldMkLst>
          <pc:docMk/>
          <pc:sldMk cId="1326176005" sldId="280"/>
        </pc:sldMkLst>
        <pc:spChg chg="mod">
          <ac:chgData name="Jonas Heilig" userId="c88d6a6d0bf8cbbf" providerId="LiveId" clId="{FF6329F3-2AD5-477E-8ADF-192E10221DA6}" dt="2023-04-22T18:12:13.537" v="1952" actId="313"/>
          <ac:spMkLst>
            <pc:docMk/>
            <pc:sldMk cId="1326176005" sldId="280"/>
            <ac:spMk id="2" creationId="{EDBCB541-74D1-088C-2EDB-4FD8A64AE271}"/>
          </ac:spMkLst>
        </pc:spChg>
        <pc:spChg chg="mod">
          <ac:chgData name="Jonas Heilig" userId="c88d6a6d0bf8cbbf" providerId="LiveId" clId="{FF6329F3-2AD5-477E-8ADF-192E10221DA6}" dt="2023-04-23T15:39:10.834" v="3845" actId="12"/>
          <ac:spMkLst>
            <pc:docMk/>
            <pc:sldMk cId="1326176005" sldId="280"/>
            <ac:spMk id="3" creationId="{6135FB22-7A74-D3FA-3E30-637D236435C7}"/>
          </ac:spMkLst>
        </pc:spChg>
      </pc:sldChg>
      <pc:sldChg chg="modSp new mod modAnim">
        <pc:chgData name="Jonas Heilig" userId="c88d6a6d0bf8cbbf" providerId="LiveId" clId="{FF6329F3-2AD5-477E-8ADF-192E10221DA6}" dt="2023-04-23T15:39:00.130" v="3843"/>
        <pc:sldMkLst>
          <pc:docMk/>
          <pc:sldMk cId="3692634414" sldId="281"/>
        </pc:sldMkLst>
        <pc:spChg chg="mod">
          <ac:chgData name="Jonas Heilig" userId="c88d6a6d0bf8cbbf" providerId="LiveId" clId="{FF6329F3-2AD5-477E-8ADF-192E10221DA6}" dt="2023-04-22T18:10:25.642" v="1892" actId="20577"/>
          <ac:spMkLst>
            <pc:docMk/>
            <pc:sldMk cId="3692634414" sldId="281"/>
            <ac:spMk id="2" creationId="{AB6DFB96-FA13-ED67-A3A5-B7332CAE619A}"/>
          </ac:spMkLst>
        </pc:spChg>
      </pc:sldChg>
      <pc:sldChg chg="modSp new mod modAnim">
        <pc:chgData name="Jonas Heilig" userId="c88d6a6d0bf8cbbf" providerId="LiveId" clId="{FF6329F3-2AD5-477E-8ADF-192E10221DA6}" dt="2023-04-23T15:40:23.413" v="3860"/>
        <pc:sldMkLst>
          <pc:docMk/>
          <pc:sldMk cId="1255855677" sldId="282"/>
        </pc:sldMkLst>
        <pc:spChg chg="mod">
          <ac:chgData name="Jonas Heilig" userId="c88d6a6d0bf8cbbf" providerId="LiveId" clId="{FF6329F3-2AD5-477E-8ADF-192E10221DA6}" dt="2023-04-22T18:15:52.576" v="2083" actId="20577"/>
          <ac:spMkLst>
            <pc:docMk/>
            <pc:sldMk cId="1255855677" sldId="282"/>
            <ac:spMk id="2" creationId="{125F48BF-EB74-D894-F31B-C9E4892C8586}"/>
          </ac:spMkLst>
        </pc:spChg>
        <pc:spChg chg="mod">
          <ac:chgData name="Jonas Heilig" userId="c88d6a6d0bf8cbbf" providerId="LiveId" clId="{FF6329F3-2AD5-477E-8ADF-192E10221DA6}" dt="2023-04-23T15:39:49.126" v="3852" actId="1076"/>
          <ac:spMkLst>
            <pc:docMk/>
            <pc:sldMk cId="1255855677" sldId="282"/>
            <ac:spMk id="3" creationId="{42EB4974-729B-CDAE-DBC7-0F61A188ED49}"/>
          </ac:spMkLst>
        </pc:spChg>
      </pc:sldChg>
      <pc:sldChg chg="modSp new mod modAnim">
        <pc:chgData name="Jonas Heilig" userId="c88d6a6d0bf8cbbf" providerId="LiveId" clId="{FF6329F3-2AD5-477E-8ADF-192E10221DA6}" dt="2023-04-23T15:40:35.209" v="3862"/>
        <pc:sldMkLst>
          <pc:docMk/>
          <pc:sldMk cId="23065774" sldId="283"/>
        </pc:sldMkLst>
        <pc:spChg chg="mod">
          <ac:chgData name="Jonas Heilig" userId="c88d6a6d0bf8cbbf" providerId="LiveId" clId="{FF6329F3-2AD5-477E-8ADF-192E10221DA6}" dt="2023-04-22T18:22:44.489" v="2197" actId="20577"/>
          <ac:spMkLst>
            <pc:docMk/>
            <pc:sldMk cId="23065774" sldId="283"/>
            <ac:spMk id="2" creationId="{5532C3D1-056C-8E18-E03A-C1B7C18D4A44}"/>
          </ac:spMkLst>
        </pc:spChg>
        <pc:spChg chg="mod">
          <ac:chgData name="Jonas Heilig" userId="c88d6a6d0bf8cbbf" providerId="LiveId" clId="{FF6329F3-2AD5-477E-8ADF-192E10221DA6}" dt="2023-04-22T18:24:31.664" v="2235" actId="255"/>
          <ac:spMkLst>
            <pc:docMk/>
            <pc:sldMk cId="23065774" sldId="283"/>
            <ac:spMk id="3" creationId="{9C38A509-EEA8-563C-82A6-2E5F0A172BF5}"/>
          </ac:spMkLst>
        </pc:spChg>
      </pc:sldChg>
      <pc:sldChg chg="modSp new mod modAnim">
        <pc:chgData name="Jonas Heilig" userId="c88d6a6d0bf8cbbf" providerId="LiveId" clId="{FF6329F3-2AD5-477E-8ADF-192E10221DA6}" dt="2023-04-23T15:40:42.202" v="3864"/>
        <pc:sldMkLst>
          <pc:docMk/>
          <pc:sldMk cId="2320179627" sldId="284"/>
        </pc:sldMkLst>
        <pc:spChg chg="mod">
          <ac:chgData name="Jonas Heilig" userId="c88d6a6d0bf8cbbf" providerId="LiveId" clId="{FF6329F3-2AD5-477E-8ADF-192E10221DA6}" dt="2023-04-22T18:25:06.680" v="2244"/>
          <ac:spMkLst>
            <pc:docMk/>
            <pc:sldMk cId="2320179627" sldId="284"/>
            <ac:spMk id="2" creationId="{08F7326D-E378-0440-F622-86C308F9C58F}"/>
          </ac:spMkLst>
        </pc:spChg>
        <pc:spChg chg="mod">
          <ac:chgData name="Jonas Heilig" userId="c88d6a6d0bf8cbbf" providerId="LiveId" clId="{FF6329F3-2AD5-477E-8ADF-192E10221DA6}" dt="2023-04-22T18:25:48.238" v="2261" actId="255"/>
          <ac:spMkLst>
            <pc:docMk/>
            <pc:sldMk cId="2320179627" sldId="284"/>
            <ac:spMk id="3" creationId="{41B91917-8191-6298-9BEC-50A596C1E31A}"/>
          </ac:spMkLst>
        </pc:spChg>
      </pc:sldChg>
      <pc:sldChg chg="modSp new mod modAnim">
        <pc:chgData name="Jonas Heilig" userId="c88d6a6d0bf8cbbf" providerId="LiveId" clId="{FF6329F3-2AD5-477E-8ADF-192E10221DA6}" dt="2023-04-23T15:41:13.977" v="3869"/>
        <pc:sldMkLst>
          <pc:docMk/>
          <pc:sldMk cId="4164509817" sldId="285"/>
        </pc:sldMkLst>
        <pc:spChg chg="mod">
          <ac:chgData name="Jonas Heilig" userId="c88d6a6d0bf8cbbf" providerId="LiveId" clId="{FF6329F3-2AD5-477E-8ADF-192E10221DA6}" dt="2023-04-22T18:34:39.227" v="2283" actId="20577"/>
          <ac:spMkLst>
            <pc:docMk/>
            <pc:sldMk cId="4164509817" sldId="285"/>
            <ac:spMk id="2" creationId="{8FDBBD7C-E7E9-4C1A-721D-E86B3816E227}"/>
          </ac:spMkLst>
        </pc:spChg>
        <pc:spChg chg="mod">
          <ac:chgData name="Jonas Heilig" userId="c88d6a6d0bf8cbbf" providerId="LiveId" clId="{FF6329F3-2AD5-477E-8ADF-192E10221DA6}" dt="2023-04-22T18:37:34.307" v="2315" actId="1076"/>
          <ac:spMkLst>
            <pc:docMk/>
            <pc:sldMk cId="4164509817" sldId="285"/>
            <ac:spMk id="3" creationId="{8A864709-982F-71C0-CE33-B752D6DA5C5D}"/>
          </ac:spMkLst>
        </pc:spChg>
      </pc:sldChg>
      <pc:sldChg chg="addSp modSp add mod ord modAnim">
        <pc:chgData name="Jonas Heilig" userId="c88d6a6d0bf8cbbf" providerId="LiveId" clId="{FF6329F3-2AD5-477E-8ADF-192E10221DA6}" dt="2023-04-23T15:41:22.261" v="3872"/>
        <pc:sldMkLst>
          <pc:docMk/>
          <pc:sldMk cId="68886031" sldId="286"/>
        </pc:sldMkLst>
        <pc:spChg chg="mod">
          <ac:chgData name="Jonas Heilig" userId="c88d6a6d0bf8cbbf" providerId="LiveId" clId="{FF6329F3-2AD5-477E-8ADF-192E10221DA6}" dt="2023-04-23T05:32:16.273" v="2382" actId="20577"/>
          <ac:spMkLst>
            <pc:docMk/>
            <pc:sldMk cId="68886031" sldId="286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3T05:31:50.275" v="2338" actId="20577"/>
          <ac:spMkLst>
            <pc:docMk/>
            <pc:sldMk cId="68886031" sldId="286"/>
            <ac:spMk id="9" creationId="{5CC9725D-1056-92D3-457A-81A4B76A821C}"/>
          </ac:spMkLst>
        </pc:spChg>
        <pc:picChg chg="add mod">
          <ac:chgData name="Jonas Heilig" userId="c88d6a6d0bf8cbbf" providerId="LiveId" clId="{FF6329F3-2AD5-477E-8ADF-192E10221DA6}" dt="2023-04-23T05:38:19.405" v="2390" actId="688"/>
          <ac:picMkLst>
            <pc:docMk/>
            <pc:sldMk cId="68886031" sldId="286"/>
            <ac:picMk id="3" creationId="{EA0BBE77-60F8-CB0A-692A-BC3395AC51A4}"/>
          </ac:picMkLst>
        </pc:picChg>
      </pc:sldChg>
      <pc:sldChg chg="modSp new mod modAnim">
        <pc:chgData name="Jonas Heilig" userId="c88d6a6d0bf8cbbf" providerId="LiveId" clId="{FF6329F3-2AD5-477E-8ADF-192E10221DA6}" dt="2023-04-23T15:41:25.189" v="3873"/>
        <pc:sldMkLst>
          <pc:docMk/>
          <pc:sldMk cId="3022963661" sldId="287"/>
        </pc:sldMkLst>
        <pc:spChg chg="mod">
          <ac:chgData name="Jonas Heilig" userId="c88d6a6d0bf8cbbf" providerId="LiveId" clId="{FF6329F3-2AD5-477E-8ADF-192E10221DA6}" dt="2023-04-23T05:42:10.916" v="2484" actId="20577"/>
          <ac:spMkLst>
            <pc:docMk/>
            <pc:sldMk cId="3022963661" sldId="287"/>
            <ac:spMk id="2" creationId="{D037B8B0-4A9B-4E5D-AB27-300F8C249E74}"/>
          </ac:spMkLst>
        </pc:spChg>
      </pc:sldChg>
      <pc:sldChg chg="modSp new mod ord modAnim">
        <pc:chgData name="Jonas Heilig" userId="c88d6a6d0bf8cbbf" providerId="LiveId" clId="{FF6329F3-2AD5-477E-8ADF-192E10221DA6}" dt="2023-04-23T15:41:44.074" v="3879"/>
        <pc:sldMkLst>
          <pc:docMk/>
          <pc:sldMk cId="6130266" sldId="288"/>
        </pc:sldMkLst>
        <pc:spChg chg="mod">
          <ac:chgData name="Jonas Heilig" userId="c88d6a6d0bf8cbbf" providerId="LiveId" clId="{FF6329F3-2AD5-477E-8ADF-192E10221DA6}" dt="2023-04-23T06:35:30.117" v="2506" actId="122"/>
          <ac:spMkLst>
            <pc:docMk/>
            <pc:sldMk cId="6130266" sldId="288"/>
            <ac:spMk id="2" creationId="{8A3CC4CA-73EF-B7BC-BB4E-33584680220A}"/>
          </ac:spMkLst>
        </pc:spChg>
        <pc:spChg chg="mod">
          <ac:chgData name="Jonas Heilig" userId="c88d6a6d0bf8cbbf" providerId="LiveId" clId="{FF6329F3-2AD5-477E-8ADF-192E10221DA6}" dt="2023-04-23T06:37:09.199" v="2537" actId="2"/>
          <ac:spMkLst>
            <pc:docMk/>
            <pc:sldMk cId="6130266" sldId="288"/>
            <ac:spMk id="3" creationId="{252C9B52-827A-EEDB-5922-4D5B4B3935FE}"/>
          </ac:spMkLst>
        </pc:spChg>
      </pc:sldChg>
      <pc:sldChg chg="new del">
        <pc:chgData name="Jonas Heilig" userId="c88d6a6d0bf8cbbf" providerId="LiveId" clId="{FF6329F3-2AD5-477E-8ADF-192E10221DA6}" dt="2023-04-23T06:35:09.638" v="2486" actId="47"/>
        <pc:sldMkLst>
          <pc:docMk/>
          <pc:sldMk cId="583926948" sldId="288"/>
        </pc:sldMkLst>
      </pc:sldChg>
      <pc:sldChg chg="addSp delSp modSp new mod modClrScheme modAnim chgLayout">
        <pc:chgData name="Jonas Heilig" userId="c88d6a6d0bf8cbbf" providerId="LiveId" clId="{FF6329F3-2AD5-477E-8ADF-192E10221DA6}" dt="2023-04-23T15:41:31.124" v="3875"/>
        <pc:sldMkLst>
          <pc:docMk/>
          <pc:sldMk cId="418545893" sldId="289"/>
        </pc:sldMkLst>
        <pc:spChg chg="del mod ord">
          <ac:chgData name="Jonas Heilig" userId="c88d6a6d0bf8cbbf" providerId="LiveId" clId="{FF6329F3-2AD5-477E-8ADF-192E10221DA6}" dt="2023-04-23T06:36:25.097" v="2519" actId="700"/>
          <ac:spMkLst>
            <pc:docMk/>
            <pc:sldMk cId="418545893" sldId="289"/>
            <ac:spMk id="2" creationId="{312D49BC-0101-A4B3-B621-0EE4C207104A}"/>
          </ac:spMkLst>
        </pc:spChg>
        <pc:spChg chg="add mod ord">
          <ac:chgData name="Jonas Heilig" userId="c88d6a6d0bf8cbbf" providerId="LiveId" clId="{FF6329F3-2AD5-477E-8ADF-192E10221DA6}" dt="2023-04-23T06:36:36.489" v="2534" actId="20577"/>
          <ac:spMkLst>
            <pc:docMk/>
            <pc:sldMk cId="418545893" sldId="289"/>
            <ac:spMk id="3" creationId="{E617CDD2-4B63-B4AF-E75E-4E69444C06D8}"/>
          </ac:spMkLst>
        </pc:spChg>
        <pc:spChg chg="add del mod ord">
          <ac:chgData name="Jonas Heilig" userId="c88d6a6d0bf8cbbf" providerId="LiveId" clId="{FF6329F3-2AD5-477E-8ADF-192E10221DA6}" dt="2023-04-23T06:52:07.843" v="2713" actId="3680"/>
          <ac:spMkLst>
            <pc:docMk/>
            <pc:sldMk cId="418545893" sldId="289"/>
            <ac:spMk id="4" creationId="{6B50332C-BE4B-BBDC-E619-52D920028C0F}"/>
          </ac:spMkLst>
        </pc:spChg>
        <pc:graphicFrameChg chg="add mod ord modGraphic">
          <ac:chgData name="Jonas Heilig" userId="c88d6a6d0bf8cbbf" providerId="LiveId" clId="{FF6329F3-2AD5-477E-8ADF-192E10221DA6}" dt="2023-04-23T11:54:40.754" v="2888" actId="20577"/>
          <ac:graphicFrameMkLst>
            <pc:docMk/>
            <pc:sldMk cId="418545893" sldId="289"/>
            <ac:graphicFrameMk id="5" creationId="{AD6D7F2E-C5BA-3825-19F8-41EB85D91381}"/>
          </ac:graphicFrameMkLst>
        </pc:graphicFrameChg>
      </pc:sldChg>
      <pc:sldChg chg="modSp new mod modAnim">
        <pc:chgData name="Jonas Heilig" userId="c88d6a6d0bf8cbbf" providerId="LiveId" clId="{FF6329F3-2AD5-477E-8ADF-192E10221DA6}" dt="2023-04-23T15:41:56.564" v="3883"/>
        <pc:sldMkLst>
          <pc:docMk/>
          <pc:sldMk cId="3059815469" sldId="290"/>
        </pc:sldMkLst>
        <pc:spChg chg="mod">
          <ac:chgData name="Jonas Heilig" userId="c88d6a6d0bf8cbbf" providerId="LiveId" clId="{FF6329F3-2AD5-477E-8ADF-192E10221DA6}" dt="2023-04-23T06:39:09.004" v="2556" actId="20577"/>
          <ac:spMkLst>
            <pc:docMk/>
            <pc:sldMk cId="3059815469" sldId="290"/>
            <ac:spMk id="2" creationId="{49F8A525-135B-D753-F6A6-3EAF151234F1}"/>
          </ac:spMkLst>
        </pc:spChg>
        <pc:spChg chg="mod">
          <ac:chgData name="Jonas Heilig" userId="c88d6a6d0bf8cbbf" providerId="LiveId" clId="{FF6329F3-2AD5-477E-8ADF-192E10221DA6}" dt="2023-04-23T06:40:49.892" v="2589" actId="1076"/>
          <ac:spMkLst>
            <pc:docMk/>
            <pc:sldMk cId="3059815469" sldId="290"/>
            <ac:spMk id="3" creationId="{06171E2C-29E2-27C8-361C-F43EA50BDD2C}"/>
          </ac:spMkLst>
        </pc:spChg>
      </pc:sldChg>
      <pc:sldChg chg="modSp add mod modAnim">
        <pc:chgData name="Jonas Heilig" userId="c88d6a6d0bf8cbbf" providerId="LiveId" clId="{FF6329F3-2AD5-477E-8ADF-192E10221DA6}" dt="2023-04-23T15:42:05.375" v="3885"/>
        <pc:sldMkLst>
          <pc:docMk/>
          <pc:sldMk cId="450404500" sldId="291"/>
        </pc:sldMkLst>
        <pc:spChg chg="mod">
          <ac:chgData name="Jonas Heilig" userId="c88d6a6d0bf8cbbf" providerId="LiveId" clId="{FF6329F3-2AD5-477E-8ADF-192E10221DA6}" dt="2023-04-23T06:44:13.415" v="2712" actId="20577"/>
          <ac:spMkLst>
            <pc:docMk/>
            <pc:sldMk cId="450404500" sldId="291"/>
            <ac:spMk id="2" creationId="{49F8A525-135B-D753-F6A6-3EAF151234F1}"/>
          </ac:spMkLst>
        </pc:spChg>
        <pc:spChg chg="mod">
          <ac:chgData name="Jonas Heilig" userId="c88d6a6d0bf8cbbf" providerId="LiveId" clId="{FF6329F3-2AD5-477E-8ADF-192E10221DA6}" dt="2023-04-23T06:44:03.253" v="2710" actId="5793"/>
          <ac:spMkLst>
            <pc:docMk/>
            <pc:sldMk cId="450404500" sldId="291"/>
            <ac:spMk id="3" creationId="{06171E2C-29E2-27C8-361C-F43EA50BDD2C}"/>
          </ac:spMkLst>
        </pc:spChg>
      </pc:sldChg>
      <pc:sldChg chg="modSp add mod ord modAnim">
        <pc:chgData name="Jonas Heilig" userId="c88d6a6d0bf8cbbf" providerId="LiveId" clId="{FF6329F3-2AD5-477E-8ADF-192E10221DA6}" dt="2023-04-23T15:41:50.407" v="3881"/>
        <pc:sldMkLst>
          <pc:docMk/>
          <pc:sldMk cId="1073839975" sldId="292"/>
        </pc:sldMkLst>
        <pc:spChg chg="mod">
          <ac:chgData name="Jonas Heilig" userId="c88d6a6d0bf8cbbf" providerId="LiveId" clId="{FF6329F3-2AD5-477E-8ADF-192E10221DA6}" dt="2023-04-23T06:38:07.240" v="2552" actId="20577"/>
          <ac:spMkLst>
            <pc:docMk/>
            <pc:sldMk cId="1073839975" sldId="292"/>
            <ac:spMk id="3" creationId="{06171E2C-29E2-27C8-361C-F43EA50BDD2C}"/>
          </ac:spMkLst>
        </pc:spChg>
      </pc:sldChg>
      <pc:sldChg chg="modSp add mod ord modAnim">
        <pc:chgData name="Jonas Heilig" userId="c88d6a6d0bf8cbbf" providerId="LiveId" clId="{FF6329F3-2AD5-477E-8ADF-192E10221DA6}" dt="2023-04-23T15:47:24.129" v="3976" actId="20577"/>
        <pc:sldMkLst>
          <pc:docMk/>
          <pc:sldMk cId="2739247238" sldId="293"/>
        </pc:sldMkLst>
        <pc:spChg chg="mod">
          <ac:chgData name="Jonas Heilig" userId="c88d6a6d0bf8cbbf" providerId="LiveId" clId="{FF6329F3-2AD5-477E-8ADF-192E10221DA6}" dt="2023-04-23T11:57:19.268" v="2997" actId="255"/>
          <ac:spMkLst>
            <pc:docMk/>
            <pc:sldMk cId="2739247238" sldId="293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3T15:47:24.129" v="3976" actId="20577"/>
          <ac:spMkLst>
            <pc:docMk/>
            <pc:sldMk cId="2739247238" sldId="293"/>
            <ac:spMk id="9" creationId="{5CC9725D-1056-92D3-457A-81A4B76A821C}"/>
          </ac:spMkLst>
        </pc:spChg>
      </pc:sldChg>
      <pc:sldChg chg="addSp delSp modSp new mod modAnim">
        <pc:chgData name="Jonas Heilig" userId="c88d6a6d0bf8cbbf" providerId="LiveId" clId="{FF6329F3-2AD5-477E-8ADF-192E10221DA6}" dt="2023-04-23T15:42:17.302" v="3889"/>
        <pc:sldMkLst>
          <pc:docMk/>
          <pc:sldMk cId="1038845135" sldId="294"/>
        </pc:sldMkLst>
        <pc:spChg chg="mod">
          <ac:chgData name="Jonas Heilig" userId="c88d6a6d0bf8cbbf" providerId="LiveId" clId="{FF6329F3-2AD5-477E-8ADF-192E10221DA6}" dt="2023-04-23T11:59:12.533" v="3039" actId="20577"/>
          <ac:spMkLst>
            <pc:docMk/>
            <pc:sldMk cId="1038845135" sldId="294"/>
            <ac:spMk id="2" creationId="{D88D2481-5431-8749-4987-0EC7BFD64CDC}"/>
          </ac:spMkLst>
        </pc:spChg>
        <pc:spChg chg="del">
          <ac:chgData name="Jonas Heilig" userId="c88d6a6d0bf8cbbf" providerId="LiveId" clId="{FF6329F3-2AD5-477E-8ADF-192E10221DA6}" dt="2023-04-23T12:17:53.394" v="3072" actId="21"/>
          <ac:spMkLst>
            <pc:docMk/>
            <pc:sldMk cId="1038845135" sldId="294"/>
            <ac:spMk id="3" creationId="{C328A511-D59F-2F77-38E3-FF469A6DD31F}"/>
          </ac:spMkLst>
        </pc:spChg>
        <pc:picChg chg="add mod">
          <ac:chgData name="Jonas Heilig" userId="c88d6a6d0bf8cbbf" providerId="LiveId" clId="{FF6329F3-2AD5-477E-8ADF-192E10221DA6}" dt="2023-04-23T12:18:36.966" v="3082" actId="962"/>
          <ac:picMkLst>
            <pc:docMk/>
            <pc:sldMk cId="1038845135" sldId="294"/>
            <ac:picMk id="5" creationId="{A17E2CF3-C8BC-C50A-4BF9-6DF75D8B1694}"/>
          </ac:picMkLst>
        </pc:picChg>
      </pc:sldChg>
      <pc:sldChg chg="modSp add mod modAnim">
        <pc:chgData name="Jonas Heilig" userId="c88d6a6d0bf8cbbf" providerId="LiveId" clId="{FF6329F3-2AD5-477E-8ADF-192E10221DA6}" dt="2023-04-23T15:42:25.555" v="3891"/>
        <pc:sldMkLst>
          <pc:docMk/>
          <pc:sldMk cId="2538976498" sldId="295"/>
        </pc:sldMkLst>
        <pc:spChg chg="mod">
          <ac:chgData name="Jonas Heilig" userId="c88d6a6d0bf8cbbf" providerId="LiveId" clId="{FF6329F3-2AD5-477E-8ADF-192E10221DA6}" dt="2023-04-23T12:01:50.213" v="3071" actId="20577"/>
          <ac:spMkLst>
            <pc:docMk/>
            <pc:sldMk cId="2538976498" sldId="295"/>
            <ac:spMk id="2" creationId="{D88D2481-5431-8749-4987-0EC7BFD64CDC}"/>
          </ac:spMkLst>
        </pc:spChg>
        <pc:spChg chg="mod">
          <ac:chgData name="Jonas Heilig" userId="c88d6a6d0bf8cbbf" providerId="LiveId" clId="{FF6329F3-2AD5-477E-8ADF-192E10221DA6}" dt="2023-04-23T12:49:03.031" v="3240" actId="20577"/>
          <ac:spMkLst>
            <pc:docMk/>
            <pc:sldMk cId="2538976498" sldId="295"/>
            <ac:spMk id="3" creationId="{C328A511-D59F-2F77-38E3-FF469A6DD31F}"/>
          </ac:spMkLst>
        </pc:spChg>
      </pc:sldChg>
      <pc:sldChg chg="addSp delSp modSp new mod setBg modAnim">
        <pc:chgData name="Jonas Heilig" userId="c88d6a6d0bf8cbbf" providerId="LiveId" clId="{FF6329F3-2AD5-477E-8ADF-192E10221DA6}" dt="2023-04-23T15:41:36.370" v="3877"/>
        <pc:sldMkLst>
          <pc:docMk/>
          <pc:sldMk cId="107171399" sldId="296"/>
        </pc:sldMkLst>
        <pc:spChg chg="add del mod">
          <ac:chgData name="Jonas Heilig" userId="c88d6a6d0bf8cbbf" providerId="LiveId" clId="{FF6329F3-2AD5-477E-8ADF-192E10221DA6}" dt="2023-04-23T12:20:45.203" v="3111" actId="478"/>
          <ac:spMkLst>
            <pc:docMk/>
            <pc:sldMk cId="107171399" sldId="296"/>
            <ac:spMk id="2" creationId="{FF01AF82-649D-83F5-46C2-C2BBD7786151}"/>
          </ac:spMkLst>
        </pc:spChg>
        <pc:spChg chg="del">
          <ac:chgData name="Jonas Heilig" userId="c88d6a6d0bf8cbbf" providerId="LiveId" clId="{FF6329F3-2AD5-477E-8ADF-192E10221DA6}" dt="2023-04-23T12:19:32.730" v="3083"/>
          <ac:spMkLst>
            <pc:docMk/>
            <pc:sldMk cId="107171399" sldId="296"/>
            <ac:spMk id="3" creationId="{BE00A634-E7B5-23EF-92D8-907445EC4310}"/>
          </ac:spMkLst>
        </pc:spChg>
        <pc:spChg chg="add del mod">
          <ac:chgData name="Jonas Heilig" userId="c88d6a6d0bf8cbbf" providerId="LiveId" clId="{FF6329F3-2AD5-477E-8ADF-192E10221DA6}" dt="2023-04-23T12:20:20.259" v="3099"/>
          <ac:spMkLst>
            <pc:docMk/>
            <pc:sldMk cId="107171399" sldId="296"/>
            <ac:spMk id="7" creationId="{8A6E7BF0-D97F-19D2-95FA-EEC1FBAF89D7}"/>
          </ac:spMkLst>
        </pc:spChg>
        <pc:spChg chg="add del mod">
          <ac:chgData name="Jonas Heilig" userId="c88d6a6d0bf8cbbf" providerId="LiveId" clId="{FF6329F3-2AD5-477E-8ADF-192E10221DA6}" dt="2023-04-23T12:20:45.203" v="3111" actId="478"/>
          <ac:spMkLst>
            <pc:docMk/>
            <pc:sldMk cId="107171399" sldId="296"/>
            <ac:spMk id="11" creationId="{4E8EB288-C674-FF6A-40F7-30D8A1AB2610}"/>
          </ac:spMkLst>
        </pc:spChg>
        <pc:spChg chg="add del">
          <ac:chgData name="Jonas Heilig" userId="c88d6a6d0bf8cbbf" providerId="LiveId" clId="{FF6329F3-2AD5-477E-8ADF-192E10221DA6}" dt="2023-04-23T12:20:43.889" v="3108" actId="26606"/>
          <ac:spMkLst>
            <pc:docMk/>
            <pc:sldMk cId="107171399" sldId="296"/>
            <ac:spMk id="16" creationId="{D4771268-CB57-404A-9271-370EB28F6090}"/>
          </ac:spMkLst>
        </pc:spChg>
        <pc:picChg chg="add del mod">
          <ac:chgData name="Jonas Heilig" userId="c88d6a6d0bf8cbbf" providerId="LiveId" clId="{FF6329F3-2AD5-477E-8ADF-192E10221DA6}" dt="2023-04-23T12:20:12.538" v="3098" actId="478"/>
          <ac:picMkLst>
            <pc:docMk/>
            <pc:sldMk cId="107171399" sldId="296"/>
            <ac:picMk id="5" creationId="{5017C2F0-3046-E7FA-FEED-0964F551520B}"/>
          </ac:picMkLst>
        </pc:picChg>
        <pc:picChg chg="add mod ord">
          <ac:chgData name="Jonas Heilig" userId="c88d6a6d0bf8cbbf" providerId="LiveId" clId="{FF6329F3-2AD5-477E-8ADF-192E10221DA6}" dt="2023-04-23T12:20:58.002" v="3115" actId="1076"/>
          <ac:picMkLst>
            <pc:docMk/>
            <pc:sldMk cId="107171399" sldId="296"/>
            <ac:picMk id="9" creationId="{E42256E0-9DF7-F14D-19F9-21080AA444F4}"/>
          </ac:picMkLst>
        </pc:picChg>
      </pc:sldChg>
      <pc:sldChg chg="addSp delSp modSp add mod ord modAnim">
        <pc:chgData name="Jonas Heilig" userId="c88d6a6d0bf8cbbf" providerId="LiveId" clId="{FF6329F3-2AD5-477E-8ADF-192E10221DA6}" dt="2023-04-23T15:42:34.341" v="3893"/>
        <pc:sldMkLst>
          <pc:docMk/>
          <pc:sldMk cId="2089285874" sldId="297"/>
        </pc:sldMkLst>
        <pc:spChg chg="mod">
          <ac:chgData name="Jonas Heilig" userId="c88d6a6d0bf8cbbf" providerId="LiveId" clId="{FF6329F3-2AD5-477E-8ADF-192E10221DA6}" dt="2023-04-23T12:55:48.862" v="3273" actId="1076"/>
          <ac:spMkLst>
            <pc:docMk/>
            <pc:sldMk cId="2089285874" sldId="297"/>
            <ac:spMk id="2" creationId="{D88D2481-5431-8749-4987-0EC7BFD64CDC}"/>
          </ac:spMkLst>
        </pc:spChg>
        <pc:picChg chg="add mod">
          <ac:chgData name="Jonas Heilig" userId="c88d6a6d0bf8cbbf" providerId="LiveId" clId="{FF6329F3-2AD5-477E-8ADF-192E10221DA6}" dt="2023-04-23T12:55:46.541" v="3272" actId="1076"/>
          <ac:picMkLst>
            <pc:docMk/>
            <pc:sldMk cId="2089285874" sldId="297"/>
            <ac:picMk id="4" creationId="{3ACCCC7A-02BA-9E9F-D6B7-C192179B2F51}"/>
          </ac:picMkLst>
        </pc:picChg>
        <pc:picChg chg="del">
          <ac:chgData name="Jonas Heilig" userId="c88d6a6d0bf8cbbf" providerId="LiveId" clId="{FF6329F3-2AD5-477E-8ADF-192E10221DA6}" dt="2023-04-23T12:49:55.452" v="3256" actId="478"/>
          <ac:picMkLst>
            <pc:docMk/>
            <pc:sldMk cId="2089285874" sldId="297"/>
            <ac:picMk id="5" creationId="{A17E2CF3-C8BC-C50A-4BF9-6DF75D8B1694}"/>
          </ac:picMkLst>
        </pc:picChg>
      </pc:sldChg>
      <pc:sldChg chg="addSp modSp new mod modAnim">
        <pc:chgData name="Jonas Heilig" userId="c88d6a6d0bf8cbbf" providerId="LiveId" clId="{FF6329F3-2AD5-477E-8ADF-192E10221DA6}" dt="2023-04-23T15:42:57.913" v="3897"/>
        <pc:sldMkLst>
          <pc:docMk/>
          <pc:sldMk cId="3592156707" sldId="298"/>
        </pc:sldMkLst>
        <pc:spChg chg="mod">
          <ac:chgData name="Jonas Heilig" userId="c88d6a6d0bf8cbbf" providerId="LiveId" clId="{FF6329F3-2AD5-477E-8ADF-192E10221DA6}" dt="2023-04-23T13:02:38.676" v="3302"/>
          <ac:spMkLst>
            <pc:docMk/>
            <pc:sldMk cId="3592156707" sldId="298"/>
            <ac:spMk id="2" creationId="{A51861FD-06A8-3E2C-87F1-5A47C28B0AF8}"/>
          </ac:spMkLst>
        </pc:spChg>
        <pc:spChg chg="mod">
          <ac:chgData name="Jonas Heilig" userId="c88d6a6d0bf8cbbf" providerId="LiveId" clId="{FF6329F3-2AD5-477E-8ADF-192E10221DA6}" dt="2023-04-23T13:05:39.184" v="3471" actId="1076"/>
          <ac:spMkLst>
            <pc:docMk/>
            <pc:sldMk cId="3592156707" sldId="298"/>
            <ac:spMk id="3" creationId="{DBA11A1A-2239-E3B5-113B-6AD09AD85238}"/>
          </ac:spMkLst>
        </pc:spChg>
        <pc:spChg chg="add mod">
          <ac:chgData name="Jonas Heilig" userId="c88d6a6d0bf8cbbf" providerId="LiveId" clId="{FF6329F3-2AD5-477E-8ADF-192E10221DA6}" dt="2023-04-23T15:42:55.054" v="3896" actId="1076"/>
          <ac:spMkLst>
            <pc:docMk/>
            <pc:sldMk cId="3592156707" sldId="298"/>
            <ac:spMk id="4" creationId="{640DFB1D-BE57-3E3B-FB5C-492E679BBBC8}"/>
          </ac:spMkLst>
        </pc:spChg>
      </pc:sldChg>
      <pc:sldChg chg="modSp add mod ord modAnim">
        <pc:chgData name="Jonas Heilig" userId="c88d6a6d0bf8cbbf" providerId="LiveId" clId="{FF6329F3-2AD5-477E-8ADF-192E10221DA6}" dt="2023-04-23T15:47:35.437" v="3978" actId="20577"/>
        <pc:sldMkLst>
          <pc:docMk/>
          <pc:sldMk cId="1431496304" sldId="299"/>
        </pc:sldMkLst>
        <pc:spChg chg="mod">
          <ac:chgData name="Jonas Heilig" userId="c88d6a6d0bf8cbbf" providerId="LiveId" clId="{FF6329F3-2AD5-477E-8ADF-192E10221DA6}" dt="2023-04-23T13:28:29.340" v="3504" actId="20577"/>
          <ac:spMkLst>
            <pc:docMk/>
            <pc:sldMk cId="1431496304" sldId="299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3T15:47:35.437" v="3978" actId="20577"/>
          <ac:spMkLst>
            <pc:docMk/>
            <pc:sldMk cId="1431496304" sldId="299"/>
            <ac:spMk id="9" creationId="{5CC9725D-1056-92D3-457A-81A4B76A821C}"/>
          </ac:spMkLst>
        </pc:spChg>
      </pc:sldChg>
      <pc:sldChg chg="addSp modSp new mod modAnim">
        <pc:chgData name="Jonas Heilig" userId="c88d6a6d0bf8cbbf" providerId="LiveId" clId="{FF6329F3-2AD5-477E-8ADF-192E10221DA6}" dt="2023-04-23T15:43:15.645" v="3901"/>
        <pc:sldMkLst>
          <pc:docMk/>
          <pc:sldMk cId="2493711158" sldId="300"/>
        </pc:sldMkLst>
        <pc:spChg chg="mod">
          <ac:chgData name="Jonas Heilig" userId="c88d6a6d0bf8cbbf" providerId="LiveId" clId="{FF6329F3-2AD5-477E-8ADF-192E10221DA6}" dt="2023-04-23T15:33:17.168" v="3770" actId="1076"/>
          <ac:spMkLst>
            <pc:docMk/>
            <pc:sldMk cId="2493711158" sldId="300"/>
            <ac:spMk id="2" creationId="{7306A05B-4DCB-328F-C7DB-45ACFC8FA7FC}"/>
          </ac:spMkLst>
        </pc:spChg>
        <pc:picChg chg="add mod">
          <ac:chgData name="Jonas Heilig" userId="c88d6a6d0bf8cbbf" providerId="LiveId" clId="{FF6329F3-2AD5-477E-8ADF-192E10221DA6}" dt="2023-04-23T15:33:14.430" v="3769" actId="1076"/>
          <ac:picMkLst>
            <pc:docMk/>
            <pc:sldMk cId="2493711158" sldId="300"/>
            <ac:picMk id="1026" creationId="{BB953F5E-AC82-94B0-6CEB-5317BBF9564D}"/>
          </ac:picMkLst>
        </pc:picChg>
      </pc:sldChg>
      <pc:sldChg chg="modSp new del mod">
        <pc:chgData name="Jonas Heilig" userId="c88d6a6d0bf8cbbf" providerId="LiveId" clId="{FF6329F3-2AD5-477E-8ADF-192E10221DA6}" dt="2023-04-23T15:27:30.507" v="3542" actId="2696"/>
        <pc:sldMkLst>
          <pc:docMk/>
          <pc:sldMk cId="2621033575" sldId="300"/>
        </pc:sldMkLst>
        <pc:spChg chg="mod">
          <ac:chgData name="Jonas Heilig" userId="c88d6a6d0bf8cbbf" providerId="LiveId" clId="{FF6329F3-2AD5-477E-8ADF-192E10221DA6}" dt="2023-04-23T15:27:26.203" v="3541" actId="20577"/>
          <ac:spMkLst>
            <pc:docMk/>
            <pc:sldMk cId="2621033575" sldId="300"/>
            <ac:spMk id="2" creationId="{65589C9F-A289-02AC-D534-C527A72214D6}"/>
          </ac:spMkLst>
        </pc:spChg>
      </pc:sldChg>
      <pc:sldChg chg="modSp add mod ord modAnim">
        <pc:chgData name="Jonas Heilig" userId="c88d6a6d0bf8cbbf" providerId="LiveId" clId="{FF6329F3-2AD5-477E-8ADF-192E10221DA6}" dt="2023-04-23T15:43:55.728" v="3921"/>
        <pc:sldMkLst>
          <pc:docMk/>
          <pc:sldMk cId="2541668585" sldId="301"/>
        </pc:sldMkLst>
        <pc:spChg chg="mod">
          <ac:chgData name="Jonas Heilig" userId="c88d6a6d0bf8cbbf" providerId="LiveId" clId="{FF6329F3-2AD5-477E-8ADF-192E10221DA6}" dt="2023-04-23T15:43:52.938" v="3920" actId="20577"/>
          <ac:spMkLst>
            <pc:docMk/>
            <pc:sldMk cId="2541668585" sldId="301"/>
            <ac:spMk id="2" creationId="{7306A05B-4DCB-328F-C7DB-45ACFC8FA7FC}"/>
          </ac:spMkLst>
        </pc:spChg>
      </pc:sldChg>
      <pc:sldChg chg="add del">
        <pc:chgData name="Jonas Heilig" userId="c88d6a6d0bf8cbbf" providerId="LiveId" clId="{FF6329F3-2AD5-477E-8ADF-192E10221DA6}" dt="2023-04-23T15:30:40.973" v="3755" actId="47"/>
        <pc:sldMkLst>
          <pc:docMk/>
          <pc:sldMk cId="1716565935" sldId="302"/>
        </pc:sldMkLst>
      </pc:sldChg>
      <pc:sldChg chg="modSp add mod modAnim">
        <pc:chgData name="Jonas Heilig" userId="c88d6a6d0bf8cbbf" providerId="LiveId" clId="{FF6329F3-2AD5-477E-8ADF-192E10221DA6}" dt="2023-04-23T15:43:59.002" v="3922"/>
        <pc:sldMkLst>
          <pc:docMk/>
          <pc:sldMk cId="2930490957" sldId="303"/>
        </pc:sldMkLst>
        <pc:spChg chg="mod">
          <ac:chgData name="Jonas Heilig" userId="c88d6a6d0bf8cbbf" providerId="LiveId" clId="{FF6329F3-2AD5-477E-8ADF-192E10221DA6}" dt="2023-04-23T15:30:37.431" v="3754" actId="20577"/>
          <ac:spMkLst>
            <pc:docMk/>
            <pc:sldMk cId="2930490957" sldId="303"/>
            <ac:spMk id="2" creationId="{7306A05B-4DCB-328F-C7DB-45ACFC8FA7FC}"/>
          </ac:spMkLst>
        </pc:spChg>
      </pc:sldChg>
      <pc:sldChg chg="addSp delSp modSp add mod modAnim">
        <pc:chgData name="Jonas Heilig" userId="c88d6a6d0bf8cbbf" providerId="LiveId" clId="{FF6329F3-2AD5-477E-8ADF-192E10221DA6}" dt="2023-04-23T15:43:45.218" v="3907"/>
        <pc:sldMkLst>
          <pc:docMk/>
          <pc:sldMk cId="645284077" sldId="304"/>
        </pc:sldMkLst>
        <pc:spChg chg="mod">
          <ac:chgData name="Jonas Heilig" userId="c88d6a6d0bf8cbbf" providerId="LiveId" clId="{FF6329F3-2AD5-477E-8ADF-192E10221DA6}" dt="2023-04-23T15:31:16.193" v="3756" actId="1076"/>
          <ac:spMkLst>
            <pc:docMk/>
            <pc:sldMk cId="645284077" sldId="304"/>
            <ac:spMk id="2" creationId="{7306A05B-4DCB-328F-C7DB-45ACFC8FA7FC}"/>
          </ac:spMkLst>
        </pc:spChg>
        <pc:spChg chg="add del mod">
          <ac:chgData name="Jonas Heilig" userId="c88d6a6d0bf8cbbf" providerId="LiveId" clId="{FF6329F3-2AD5-477E-8ADF-192E10221DA6}" dt="2023-04-23T15:29:41.747" v="3682"/>
          <ac:spMkLst>
            <pc:docMk/>
            <pc:sldMk cId="645284077" sldId="304"/>
            <ac:spMk id="3" creationId="{F9E712FC-F12F-4C17-21E1-25ED75065437}"/>
          </ac:spMkLst>
        </pc:spChg>
        <pc:spChg chg="add mod">
          <ac:chgData name="Jonas Heilig" userId="c88d6a6d0bf8cbbf" providerId="LiveId" clId="{FF6329F3-2AD5-477E-8ADF-192E10221DA6}" dt="2023-04-23T15:31:32.845" v="3765" actId="1076"/>
          <ac:spMkLst>
            <pc:docMk/>
            <pc:sldMk cId="645284077" sldId="304"/>
            <ac:spMk id="4" creationId="{F27E5FD4-49C8-A5A4-B40F-7625CD200A36}"/>
          </ac:spMkLst>
        </pc:spChg>
      </pc:sldChg>
      <pc:sldChg chg="addSp modSp new mod modAnim">
        <pc:chgData name="Jonas Heilig" userId="c88d6a6d0bf8cbbf" providerId="LiveId" clId="{FF6329F3-2AD5-477E-8ADF-192E10221DA6}" dt="2023-04-23T15:51:40.348" v="4215"/>
        <pc:sldMkLst>
          <pc:docMk/>
          <pc:sldMk cId="1013835917" sldId="305"/>
        </pc:sldMkLst>
        <pc:spChg chg="mod">
          <ac:chgData name="Jonas Heilig" userId="c88d6a6d0bf8cbbf" providerId="LiveId" clId="{FF6329F3-2AD5-477E-8ADF-192E10221DA6}" dt="2023-04-23T15:51:21.501" v="4210" actId="20577"/>
          <ac:spMkLst>
            <pc:docMk/>
            <pc:sldMk cId="1013835917" sldId="305"/>
            <ac:spMk id="2" creationId="{8282DA03-23B8-4BE3-66A7-9BC24CA287EE}"/>
          </ac:spMkLst>
        </pc:spChg>
        <pc:spChg chg="add mod">
          <ac:chgData name="Jonas Heilig" userId="c88d6a6d0bf8cbbf" providerId="LiveId" clId="{FF6329F3-2AD5-477E-8ADF-192E10221DA6}" dt="2023-04-23T15:50:41.558" v="4139" actId="1076"/>
          <ac:spMkLst>
            <pc:docMk/>
            <pc:sldMk cId="1013835917" sldId="305"/>
            <ac:spMk id="3" creationId="{C99A836F-9100-4034-778F-4FC092B7A0DE}"/>
          </ac:spMkLst>
        </pc:spChg>
        <pc:spChg chg="add mod">
          <ac:chgData name="Jonas Heilig" userId="c88d6a6d0bf8cbbf" providerId="LiveId" clId="{FF6329F3-2AD5-477E-8ADF-192E10221DA6}" dt="2023-04-23T15:50:45.105" v="4140" actId="1076"/>
          <ac:spMkLst>
            <pc:docMk/>
            <pc:sldMk cId="1013835917" sldId="305"/>
            <ac:spMk id="4" creationId="{E8BF0ABD-9205-3CA1-2C29-89FF96B32D59}"/>
          </ac:spMkLst>
        </pc:spChg>
        <pc:spChg chg="add mod">
          <ac:chgData name="Jonas Heilig" userId="c88d6a6d0bf8cbbf" providerId="LiveId" clId="{FF6329F3-2AD5-477E-8ADF-192E10221DA6}" dt="2023-04-23T15:50:50.944" v="4141" actId="1076"/>
          <ac:spMkLst>
            <pc:docMk/>
            <pc:sldMk cId="1013835917" sldId="305"/>
            <ac:spMk id="5" creationId="{72E8F915-364B-1C99-065E-AE11F5F8F40E}"/>
          </ac:spMkLst>
        </pc:spChg>
      </pc:sldChg>
      <pc:sldChg chg="addSp modSp new mod setBg">
        <pc:chgData name="Jonas Heilig" userId="c88d6a6d0bf8cbbf" providerId="LiveId" clId="{FF6329F3-2AD5-477E-8ADF-192E10221DA6}" dt="2023-04-24T15:08:53.334" v="4253" actId="1076"/>
        <pc:sldMkLst>
          <pc:docMk/>
          <pc:sldMk cId="2299786883" sldId="306"/>
        </pc:sldMkLst>
        <pc:spChg chg="add mod">
          <ac:chgData name="Jonas Heilig" userId="c88d6a6d0bf8cbbf" providerId="LiveId" clId="{FF6329F3-2AD5-477E-8ADF-192E10221DA6}" dt="2023-04-24T15:08:53.334" v="4253" actId="1076"/>
          <ac:spMkLst>
            <pc:docMk/>
            <pc:sldMk cId="2299786883" sldId="306"/>
            <ac:spMk id="2" creationId="{872AB706-9FFE-BA38-9AB0-3311567C8D38}"/>
          </ac:spMkLst>
        </pc:spChg>
      </pc:sldChg>
    </pc:docChg>
  </pc:docChgLst>
  <pc:docChgLst>
    <pc:chgData name="Jonas Heilig" userId="c88d6a6d0bf8cbbf" providerId="LiveId" clId="{553CED96-DBC1-4C7E-8B96-58C9E00AA782}"/>
    <pc:docChg chg="custSel addSld delSld modSld sldOrd modMainMaster">
      <pc:chgData name="Jonas Heilig" userId="c88d6a6d0bf8cbbf" providerId="LiveId" clId="{553CED96-DBC1-4C7E-8B96-58C9E00AA782}" dt="2022-12-22T14:17:24.198" v="214" actId="1076"/>
      <pc:docMkLst>
        <pc:docMk/>
      </pc:docMkLst>
      <pc:sldChg chg="addSp delSp modSp del mod setBg">
        <pc:chgData name="Jonas Heilig" userId="c88d6a6d0bf8cbbf" providerId="LiveId" clId="{553CED96-DBC1-4C7E-8B96-58C9E00AA782}" dt="2022-12-22T14:14:28.318" v="169" actId="2696"/>
        <pc:sldMkLst>
          <pc:docMk/>
          <pc:sldMk cId="7171789" sldId="256"/>
        </pc:sldMkLst>
        <pc:spChg chg="mod">
          <ac:chgData name="Jonas Heilig" userId="c88d6a6d0bf8cbbf" providerId="LiveId" clId="{553CED96-DBC1-4C7E-8B96-58C9E00AA782}" dt="2022-12-22T14:14:14.270" v="166" actId="6549"/>
          <ac:spMkLst>
            <pc:docMk/>
            <pc:sldMk cId="7171789" sldId="256"/>
            <ac:spMk id="2" creationId="{2ACB50A8-41B5-9416-D72D-A10AFB966B72}"/>
          </ac:spMkLst>
        </pc:spChg>
        <pc:spChg chg="mod">
          <ac:chgData name="Jonas Heilig" userId="c88d6a6d0bf8cbbf" providerId="LiveId" clId="{553CED96-DBC1-4C7E-8B96-58C9E00AA782}" dt="2022-12-22T14:14:22.646" v="168" actId="6549"/>
          <ac:spMkLst>
            <pc:docMk/>
            <pc:sldMk cId="7171789" sldId="256"/>
            <ac:spMk id="3" creationId="{78F1DDF0-0EF4-B02C-32AA-1E1615AB6A7A}"/>
          </ac:spMkLst>
        </pc:spChg>
        <pc:spChg chg="add del mod">
          <ac:chgData name="Jonas Heilig" userId="c88d6a6d0bf8cbbf" providerId="LiveId" clId="{553CED96-DBC1-4C7E-8B96-58C9E00AA782}" dt="2022-12-22T14:13:57.118" v="160"/>
          <ac:spMkLst>
            <pc:docMk/>
            <pc:sldMk cId="7171789" sldId="256"/>
            <ac:spMk id="6" creationId="{145883EE-BA31-605D-49DA-259E0693723F}"/>
          </ac:spMkLst>
        </pc:spChg>
        <pc:picChg chg="add del mod">
          <ac:chgData name="Jonas Heilig" userId="c88d6a6d0bf8cbbf" providerId="LiveId" clId="{553CED96-DBC1-4C7E-8B96-58C9E00AA782}" dt="2022-12-22T14:11:21.797" v="62" actId="478"/>
          <ac:picMkLst>
            <pc:docMk/>
            <pc:sldMk cId="7171789" sldId="256"/>
            <ac:picMk id="1026" creationId="{FB20EF9F-D6F1-1F6F-7D04-7AC965A87565}"/>
          </ac:picMkLst>
        </pc:picChg>
        <pc:inkChg chg="add del">
          <ac:chgData name="Jonas Heilig" userId="c88d6a6d0bf8cbbf" providerId="LiveId" clId="{553CED96-DBC1-4C7E-8B96-58C9E00AA782}" dt="2022-12-22T14:03:57.078" v="19"/>
          <ac:inkMkLst>
            <pc:docMk/>
            <pc:sldMk cId="7171789" sldId="256"/>
            <ac:inkMk id="4" creationId="{43DE4D1F-E142-0BFE-8651-4E0BD8B1E4B3}"/>
          </ac:inkMkLst>
        </pc:inkChg>
        <pc:inkChg chg="add del">
          <ac:chgData name="Jonas Heilig" userId="c88d6a6d0bf8cbbf" providerId="LiveId" clId="{553CED96-DBC1-4C7E-8B96-58C9E00AA782}" dt="2022-12-22T14:03:57.079" v="20"/>
          <ac:inkMkLst>
            <pc:docMk/>
            <pc:sldMk cId="7171789" sldId="256"/>
            <ac:inkMk id="5" creationId="{6D9B75AB-61CB-C8DD-D8D3-F7F1F078AFAD}"/>
          </ac:inkMkLst>
        </pc:inkChg>
      </pc:sldChg>
      <pc:sldChg chg="addSp modSp new mod setBg">
        <pc:chgData name="Jonas Heilig" userId="c88d6a6d0bf8cbbf" providerId="LiveId" clId="{553CED96-DBC1-4C7E-8B96-58C9E00AA782}" dt="2022-12-22T14:16:13.560" v="207"/>
        <pc:sldMkLst>
          <pc:docMk/>
          <pc:sldMk cId="2532186171" sldId="257"/>
        </pc:sldMkLst>
        <pc:spChg chg="mod">
          <ac:chgData name="Jonas Heilig" userId="c88d6a6d0bf8cbbf" providerId="LiveId" clId="{553CED96-DBC1-4C7E-8B96-58C9E00AA782}" dt="2022-12-22T14:03:04.598" v="16" actId="14100"/>
          <ac:spMkLst>
            <pc:docMk/>
            <pc:sldMk cId="2532186171" sldId="257"/>
            <ac:spMk id="2" creationId="{4B6C0AE1-CC5C-B3A2-6D34-C70FD7BE2B09}"/>
          </ac:spMkLst>
        </pc:spChg>
        <pc:spChg chg="add mod">
          <ac:chgData name="Jonas Heilig" userId="c88d6a6d0bf8cbbf" providerId="LiveId" clId="{553CED96-DBC1-4C7E-8B96-58C9E00AA782}" dt="2022-12-22T14:10:25.463" v="59" actId="14100"/>
          <ac:spMkLst>
            <pc:docMk/>
            <pc:sldMk cId="2532186171" sldId="257"/>
            <ac:spMk id="3" creationId="{D9840378-E633-B598-432F-A7C0B517F219}"/>
          </ac:spMkLst>
        </pc:spChg>
      </pc:sldChg>
      <pc:sldChg chg="new del">
        <pc:chgData name="Jonas Heilig" userId="c88d6a6d0bf8cbbf" providerId="LiveId" clId="{553CED96-DBC1-4C7E-8B96-58C9E00AA782}" dt="2022-12-22T14:02:53.534" v="3" actId="2696"/>
        <pc:sldMkLst>
          <pc:docMk/>
          <pc:sldMk cId="2627597102" sldId="257"/>
        </pc:sldMkLst>
      </pc:sldChg>
      <pc:sldChg chg="new del">
        <pc:chgData name="Jonas Heilig" userId="c88d6a6d0bf8cbbf" providerId="LiveId" clId="{553CED96-DBC1-4C7E-8B96-58C9E00AA782}" dt="2022-12-22T14:02:29.489" v="1" actId="2696"/>
        <pc:sldMkLst>
          <pc:docMk/>
          <pc:sldMk cId="2828243641" sldId="257"/>
        </pc:sldMkLst>
      </pc:sldChg>
      <pc:sldChg chg="new del">
        <pc:chgData name="Jonas Heilig" userId="c88d6a6d0bf8cbbf" providerId="LiveId" clId="{553CED96-DBC1-4C7E-8B96-58C9E00AA782}" dt="2022-12-22T14:14:43.076" v="172" actId="47"/>
        <pc:sldMkLst>
          <pc:docMk/>
          <pc:sldMk cId="2158681663" sldId="258"/>
        </pc:sldMkLst>
      </pc:sldChg>
      <pc:sldChg chg="addSp modSp new mod ord setBg">
        <pc:chgData name="Jonas Heilig" userId="c88d6a6d0bf8cbbf" providerId="LiveId" clId="{553CED96-DBC1-4C7E-8B96-58C9E00AA782}" dt="2022-12-22T14:17:24.198" v="214" actId="1076"/>
        <pc:sldMkLst>
          <pc:docMk/>
          <pc:sldMk cId="3141509305" sldId="258"/>
        </pc:sldMkLst>
        <pc:spChg chg="add mod">
          <ac:chgData name="Jonas Heilig" userId="c88d6a6d0bf8cbbf" providerId="LiveId" clId="{553CED96-DBC1-4C7E-8B96-58C9E00AA782}" dt="2022-12-22T14:17:24.198" v="214" actId="1076"/>
          <ac:spMkLst>
            <pc:docMk/>
            <pc:sldMk cId="3141509305" sldId="258"/>
            <ac:spMk id="3" creationId="{BF19C5DE-A2EA-80EC-B665-8FEB6C1C32F6}"/>
          </ac:spMkLst>
        </pc:spChg>
        <pc:spChg chg="add mod">
          <ac:chgData name="Jonas Heilig" userId="c88d6a6d0bf8cbbf" providerId="LiveId" clId="{553CED96-DBC1-4C7E-8B96-58C9E00AA782}" dt="2022-12-22T14:16:32.298" v="208" actId="1076"/>
          <ac:spMkLst>
            <pc:docMk/>
            <pc:sldMk cId="3141509305" sldId="258"/>
            <ac:spMk id="4" creationId="{4462AFAA-242E-1E72-E91A-312554ED6053}"/>
          </ac:spMkLst>
        </pc:spChg>
      </pc:sldChg>
      <pc:sldChg chg="new del ord">
        <pc:chgData name="Jonas Heilig" userId="c88d6a6d0bf8cbbf" providerId="LiveId" clId="{553CED96-DBC1-4C7E-8B96-58C9E00AA782}" dt="2022-12-22T14:14:49.708" v="175" actId="2696"/>
        <pc:sldMkLst>
          <pc:docMk/>
          <pc:sldMk cId="2296223714" sldId="259"/>
        </pc:sldMkLst>
      </pc:sldChg>
      <pc:sldMasterChg chg="setBg modSldLayout">
        <pc:chgData name="Jonas Heilig" userId="c88d6a6d0bf8cbbf" providerId="LiveId" clId="{553CED96-DBC1-4C7E-8B96-58C9E00AA782}" dt="2022-12-22T14:16:09.114" v="206"/>
        <pc:sldMasterMkLst>
          <pc:docMk/>
          <pc:sldMasterMk cId="3552469858" sldId="2147483648"/>
        </pc:sldMasterMkLst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53255027" sldId="2147483649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484307115" sldId="2147483650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2138607954" sldId="2147483651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420246937" sldId="2147483652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2256316812" sldId="2147483653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665554077" sldId="2147483654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2037769083" sldId="2147483655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3058392341" sldId="2147483656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012410426" sldId="2147483657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4041454996" sldId="2147483658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4122334913" sldId="2147483659"/>
          </pc:sldLayoutMkLst>
        </pc:sldLayoutChg>
      </pc:sldMasterChg>
    </pc:docChg>
  </pc:docChgLst>
  <pc:docChgLst>
    <pc:chgData name="Jonas Heilig" userId="c88d6a6d0bf8cbbf" providerId="LiveId" clId="{8FAB23F0-ADE3-47C6-8875-5BCBBF6293AC}"/>
    <pc:docChg chg="undo custSel addSld delSld modSld sldOrd modMainMaster">
      <pc:chgData name="Jonas Heilig" userId="c88d6a6d0bf8cbbf" providerId="LiveId" clId="{8FAB23F0-ADE3-47C6-8875-5BCBBF6293AC}" dt="2023-04-04T09:49:47.908" v="1842" actId="20577"/>
      <pc:docMkLst>
        <pc:docMk/>
      </pc:docMkLst>
      <pc:sldChg chg="addSp delSp modSp mod setBg">
        <pc:chgData name="Jonas Heilig" userId="c88d6a6d0bf8cbbf" providerId="LiveId" clId="{8FAB23F0-ADE3-47C6-8875-5BCBBF6293AC}" dt="2023-04-04T09:35:55.260" v="1657" actId="1076"/>
        <pc:sldMkLst>
          <pc:docMk/>
          <pc:sldMk cId="2532186171" sldId="257"/>
        </pc:sldMkLst>
        <pc:spChg chg="del mod">
          <ac:chgData name="Jonas Heilig" userId="c88d6a6d0bf8cbbf" providerId="LiveId" clId="{8FAB23F0-ADE3-47C6-8875-5BCBBF6293AC}" dt="2023-04-04T09:22:19.902" v="1549"/>
          <ac:spMkLst>
            <pc:docMk/>
            <pc:sldMk cId="2532186171" sldId="257"/>
            <ac:spMk id="5" creationId="{F0D73193-E896-2CFB-CF72-1F5F577CE25F}"/>
          </ac:spMkLst>
        </pc:spChg>
        <pc:spChg chg="add mod">
          <ac:chgData name="Jonas Heilig" userId="c88d6a6d0bf8cbbf" providerId="LiveId" clId="{8FAB23F0-ADE3-47C6-8875-5BCBBF6293AC}" dt="2023-04-04T09:35:55.260" v="1657" actId="1076"/>
          <ac:spMkLst>
            <pc:docMk/>
            <pc:sldMk cId="2532186171" sldId="257"/>
            <ac:spMk id="7" creationId="{D491E141-84B2-048A-85B0-25FA58CC9C82}"/>
          </ac:spMkLst>
        </pc:spChg>
      </pc:sldChg>
      <pc:sldChg chg="addSp delSp modSp mod setBg addAnim delAnim">
        <pc:chgData name="Jonas Heilig" userId="c88d6a6d0bf8cbbf" providerId="LiveId" clId="{8FAB23F0-ADE3-47C6-8875-5BCBBF6293AC}" dt="2023-04-04T09:11:22.006" v="1351" actId="14861"/>
        <pc:sldMkLst>
          <pc:docMk/>
          <pc:sldMk cId="3141509305" sldId="258"/>
        </pc:sldMkLst>
        <pc:spChg chg="add del mod">
          <ac:chgData name="Jonas Heilig" userId="c88d6a6d0bf8cbbf" providerId="LiveId" clId="{8FAB23F0-ADE3-47C6-8875-5BCBBF6293AC}" dt="2023-04-04T08:44:39.023" v="73"/>
          <ac:spMkLst>
            <pc:docMk/>
            <pc:sldMk cId="3141509305" sldId="258"/>
            <ac:spMk id="2" creationId="{35E3091F-BC7E-B038-1A89-BAB4B11BC426}"/>
          </ac:spMkLst>
        </pc:spChg>
        <pc:spChg chg="mod">
          <ac:chgData name="Jonas Heilig" userId="c88d6a6d0bf8cbbf" providerId="LiveId" clId="{8FAB23F0-ADE3-47C6-8875-5BCBBF6293AC}" dt="2023-04-04T09:08:28.073" v="1321" actId="1076"/>
          <ac:spMkLst>
            <pc:docMk/>
            <pc:sldMk cId="3141509305" sldId="258"/>
            <ac:spMk id="3" creationId="{BF19C5DE-A2EA-80EC-B665-8FEB6C1C32F6}"/>
          </ac:spMkLst>
        </pc:spChg>
        <pc:spChg chg="del mod">
          <ac:chgData name="Jonas Heilig" userId="c88d6a6d0bf8cbbf" providerId="LiveId" clId="{8FAB23F0-ADE3-47C6-8875-5BCBBF6293AC}" dt="2023-04-04T09:10:40.496" v="1344"/>
          <ac:spMkLst>
            <pc:docMk/>
            <pc:sldMk cId="3141509305" sldId="258"/>
            <ac:spMk id="4" creationId="{4462AFAA-242E-1E72-E91A-312554ED6053}"/>
          </ac:spMkLst>
        </pc:spChg>
        <pc:spChg chg="add del">
          <ac:chgData name="Jonas Heilig" userId="c88d6a6d0bf8cbbf" providerId="LiveId" clId="{8FAB23F0-ADE3-47C6-8875-5BCBBF6293AC}" dt="2023-04-04T08:51:48.502" v="1020" actId="22"/>
          <ac:spMkLst>
            <pc:docMk/>
            <pc:sldMk cId="3141509305" sldId="258"/>
            <ac:spMk id="7" creationId="{628E1919-174A-2025-8A22-3134C85C73BE}"/>
          </ac:spMkLst>
        </pc:spChg>
        <pc:spChg chg="add mod">
          <ac:chgData name="Jonas Heilig" userId="c88d6a6d0bf8cbbf" providerId="LiveId" clId="{8FAB23F0-ADE3-47C6-8875-5BCBBF6293AC}" dt="2023-04-04T09:11:22.006" v="1351" actId="14861"/>
          <ac:spMkLst>
            <pc:docMk/>
            <pc:sldMk cId="3141509305" sldId="258"/>
            <ac:spMk id="8" creationId="{324D693F-C1A7-E7E8-88FF-0722D96E2E77}"/>
          </ac:spMkLst>
        </pc:spChg>
        <pc:graphicFrameChg chg="add del mod modGraphic">
          <ac:chgData name="Jonas Heilig" userId="c88d6a6d0bf8cbbf" providerId="LiveId" clId="{8FAB23F0-ADE3-47C6-8875-5BCBBF6293AC}" dt="2023-04-04T08:47:02.761" v="80" actId="478"/>
          <ac:graphicFrameMkLst>
            <pc:docMk/>
            <pc:sldMk cId="3141509305" sldId="258"/>
            <ac:graphicFrameMk id="5" creationId="{8B13809C-D61F-B8C2-0DEE-CBA575384E43}"/>
          </ac:graphicFrameMkLst>
        </pc:graphicFrameChg>
      </pc:sldChg>
      <pc:sldChg chg="addSp delSp modSp mod">
        <pc:chgData name="Jonas Heilig" userId="c88d6a6d0bf8cbbf" providerId="LiveId" clId="{8FAB23F0-ADE3-47C6-8875-5BCBBF6293AC}" dt="2023-04-04T09:22:06.270" v="1546" actId="1076"/>
        <pc:sldMkLst>
          <pc:docMk/>
          <pc:sldMk cId="3832334216" sldId="259"/>
        </pc:sldMkLst>
        <pc:spChg chg="add mod">
          <ac:chgData name="Jonas Heilig" userId="c88d6a6d0bf8cbbf" providerId="LiveId" clId="{8FAB23F0-ADE3-47C6-8875-5BCBBF6293AC}" dt="2023-04-04T09:22:06.270" v="1546" actId="1076"/>
          <ac:spMkLst>
            <pc:docMk/>
            <pc:sldMk cId="3832334216" sldId="259"/>
            <ac:spMk id="2" creationId="{342E9493-DD10-EFA4-79E0-DBD85BFDC267}"/>
          </ac:spMkLst>
        </pc:spChg>
        <pc:spChg chg="mod">
          <ac:chgData name="Jonas Heilig" userId="c88d6a6d0bf8cbbf" providerId="LiveId" clId="{8FAB23F0-ADE3-47C6-8875-5BCBBF6293AC}" dt="2023-04-04T09:12:57.521" v="1384" actId="1076"/>
          <ac:spMkLst>
            <pc:docMk/>
            <pc:sldMk cId="3832334216" sldId="259"/>
            <ac:spMk id="5" creationId="{4479643A-6CD3-43B6-BB5D-3EAF0CE97B4C}"/>
          </ac:spMkLst>
        </pc:spChg>
        <pc:spChg chg="del mod">
          <ac:chgData name="Jonas Heilig" userId="c88d6a6d0bf8cbbf" providerId="LiveId" clId="{8FAB23F0-ADE3-47C6-8875-5BCBBF6293AC}" dt="2023-04-04T09:12:44.776" v="1383"/>
          <ac:spMkLst>
            <pc:docMk/>
            <pc:sldMk cId="3832334216" sldId="259"/>
            <ac:spMk id="15" creationId="{03FB0F51-1FD1-400E-A958-7C21C22FB126}"/>
          </ac:spMkLst>
        </pc:spChg>
        <pc:inkChg chg="del mod">
          <ac:chgData name="Jonas Heilig" userId="c88d6a6d0bf8cbbf" providerId="LiveId" clId="{8FAB23F0-ADE3-47C6-8875-5BCBBF6293AC}" dt="2023-04-04T09:12:23.793" v="1375" actId="478"/>
          <ac:inkMkLst>
            <pc:docMk/>
            <pc:sldMk cId="3832334216" sldId="259"/>
            <ac:inkMk id="28" creationId="{CEEF09BF-67CA-087B-8FA1-347CB490894A}"/>
          </ac:inkMkLst>
        </pc:inkChg>
      </pc:sldChg>
      <pc:sldChg chg="new ord setBg">
        <pc:chgData name="Jonas Heilig" userId="c88d6a6d0bf8cbbf" providerId="LiveId" clId="{8FAB23F0-ADE3-47C6-8875-5BCBBF6293AC}" dt="2023-04-04T09:03:09.660" v="1308"/>
        <pc:sldMkLst>
          <pc:docMk/>
          <pc:sldMk cId="758329672" sldId="260"/>
        </pc:sldMkLst>
      </pc:sldChg>
      <pc:sldChg chg="addSp modSp new del mod">
        <pc:chgData name="Jonas Heilig" userId="c88d6a6d0bf8cbbf" providerId="LiveId" clId="{8FAB23F0-ADE3-47C6-8875-5BCBBF6293AC}" dt="2023-04-04T08:58:10.140" v="1025" actId="2696"/>
        <pc:sldMkLst>
          <pc:docMk/>
          <pc:sldMk cId="3550947273" sldId="261"/>
        </pc:sldMkLst>
        <pc:graphicFrameChg chg="add mod">
          <ac:chgData name="Jonas Heilig" userId="c88d6a6d0bf8cbbf" providerId="LiveId" clId="{8FAB23F0-ADE3-47C6-8875-5BCBBF6293AC}" dt="2023-04-04T08:57:59.697" v="1024" actId="14100"/>
          <ac:graphicFrameMkLst>
            <pc:docMk/>
            <pc:sldMk cId="3550947273" sldId="261"/>
            <ac:graphicFrameMk id="2" creationId="{46DD37A0-5279-278B-0E54-09418D2BDDF5}"/>
          </ac:graphicFrameMkLst>
        </pc:graphicFrameChg>
      </pc:sldChg>
      <pc:sldChg chg="addSp delSp modSp new mod ord setBg modClrScheme chgLayout">
        <pc:chgData name="Jonas Heilig" userId="c88d6a6d0bf8cbbf" providerId="LiveId" clId="{8FAB23F0-ADE3-47C6-8875-5BCBBF6293AC}" dt="2023-04-04T09:20:40.189" v="1506" actId="20577"/>
        <pc:sldMkLst>
          <pc:docMk/>
          <pc:sldMk cId="3725499112" sldId="261"/>
        </pc:sldMkLst>
        <pc:spChg chg="add mod ord">
          <ac:chgData name="Jonas Heilig" userId="c88d6a6d0bf8cbbf" providerId="LiveId" clId="{8FAB23F0-ADE3-47C6-8875-5BCBBF6293AC}" dt="2023-04-04T09:20:40.189" v="1506" actId="20577"/>
          <ac:spMkLst>
            <pc:docMk/>
            <pc:sldMk cId="3725499112" sldId="261"/>
            <ac:spMk id="4" creationId="{D4B4EED9-1591-277B-6936-7E44E84EBC87}"/>
          </ac:spMkLst>
        </pc:spChg>
        <pc:spChg chg="add del mod">
          <ac:chgData name="Jonas Heilig" userId="c88d6a6d0bf8cbbf" providerId="LiveId" clId="{8FAB23F0-ADE3-47C6-8875-5BCBBF6293AC}" dt="2023-04-04T09:13:28.470" v="1386" actId="700"/>
          <ac:spMkLst>
            <pc:docMk/>
            <pc:sldMk cId="3725499112" sldId="261"/>
            <ac:spMk id="5" creationId="{FA38CC8F-5DA6-D37B-E00B-53F21CE10715}"/>
          </ac:spMkLst>
        </pc:spChg>
        <pc:spChg chg="add del mod">
          <ac:chgData name="Jonas Heilig" userId="c88d6a6d0bf8cbbf" providerId="LiveId" clId="{8FAB23F0-ADE3-47C6-8875-5BCBBF6293AC}" dt="2023-04-04T09:00:28.916" v="1043"/>
          <ac:spMkLst>
            <pc:docMk/>
            <pc:sldMk cId="3725499112" sldId="261"/>
            <ac:spMk id="6" creationId="{B1572D15-E2EC-22A1-0659-1AC9A1773A9D}"/>
          </ac:spMkLst>
        </pc:spChg>
        <pc:spChg chg="add del mod">
          <ac:chgData name="Jonas Heilig" userId="c88d6a6d0bf8cbbf" providerId="LiveId" clId="{8FAB23F0-ADE3-47C6-8875-5BCBBF6293AC}" dt="2023-04-04T09:14:20.852" v="1393"/>
          <ac:spMkLst>
            <pc:docMk/>
            <pc:sldMk cId="3725499112" sldId="261"/>
            <ac:spMk id="7" creationId="{DB93098D-CC21-1F8D-7DBE-6A02E3536AE5}"/>
          </ac:spMkLst>
        </pc:spChg>
        <pc:spChg chg="add del mod">
          <ac:chgData name="Jonas Heilig" userId="c88d6a6d0bf8cbbf" providerId="LiveId" clId="{8FAB23F0-ADE3-47C6-8875-5BCBBF6293AC}" dt="2023-04-04T09:14:20.852" v="1395"/>
          <ac:spMkLst>
            <pc:docMk/>
            <pc:sldMk cId="3725499112" sldId="261"/>
            <ac:spMk id="8" creationId="{6889982C-6C46-6F2F-1010-91D1DE476920}"/>
          </ac:spMkLst>
        </pc:spChg>
        <pc:spChg chg="add mod">
          <ac:chgData name="Jonas Heilig" userId="c88d6a6d0bf8cbbf" providerId="LiveId" clId="{8FAB23F0-ADE3-47C6-8875-5BCBBF6293AC}" dt="2023-04-04T09:18:30.786" v="1437" actId="113"/>
          <ac:spMkLst>
            <pc:docMk/>
            <pc:sldMk cId="3725499112" sldId="261"/>
            <ac:spMk id="9" creationId="{5CC9725D-1056-92D3-457A-81A4B76A821C}"/>
          </ac:spMkLst>
        </pc:spChg>
        <pc:graphicFrameChg chg="add del">
          <ac:chgData name="Jonas Heilig" userId="c88d6a6d0bf8cbbf" providerId="LiveId" clId="{8FAB23F0-ADE3-47C6-8875-5BCBBF6293AC}" dt="2023-04-04T08:58:45.676" v="1030" actId="478"/>
          <ac:graphicFrameMkLst>
            <pc:docMk/>
            <pc:sldMk cId="3725499112" sldId="261"/>
            <ac:graphicFrameMk id="2" creationId="{3D0AE5FE-5BD7-548D-6D18-1D7461EBDBFF}"/>
          </ac:graphicFrameMkLst>
        </pc:graphicFrameChg>
        <pc:graphicFrameChg chg="add del">
          <ac:chgData name="Jonas Heilig" userId="c88d6a6d0bf8cbbf" providerId="LiveId" clId="{8FAB23F0-ADE3-47C6-8875-5BCBBF6293AC}" dt="2023-04-04T08:59:11.715" v="1032" actId="478"/>
          <ac:graphicFrameMkLst>
            <pc:docMk/>
            <pc:sldMk cId="3725499112" sldId="261"/>
            <ac:graphicFrameMk id="3" creationId="{E5BFB70B-0B9A-C839-2AC8-DF3D086D7CA5}"/>
          </ac:graphicFrameMkLst>
        </pc:graphicFrameChg>
      </pc:sldChg>
      <pc:sldChg chg="modSp add mod ord">
        <pc:chgData name="Jonas Heilig" userId="c88d6a6d0bf8cbbf" providerId="LiveId" clId="{8FAB23F0-ADE3-47C6-8875-5BCBBF6293AC}" dt="2023-04-04T09:39:52.403" v="1750" actId="14100"/>
        <pc:sldMkLst>
          <pc:docMk/>
          <pc:sldMk cId="4191634011" sldId="262"/>
        </pc:sldMkLst>
        <pc:spChg chg="mod">
          <ac:chgData name="Jonas Heilig" userId="c88d6a6d0bf8cbbf" providerId="LiveId" clId="{8FAB23F0-ADE3-47C6-8875-5BCBBF6293AC}" dt="2023-04-04T09:39:52.403" v="1750" actId="14100"/>
          <ac:spMkLst>
            <pc:docMk/>
            <pc:sldMk cId="4191634011" sldId="262"/>
            <ac:spMk id="4" creationId="{D4B4EED9-1591-277B-6936-7E44E84EBC87}"/>
          </ac:spMkLst>
        </pc:spChg>
        <pc:spChg chg="mod">
          <ac:chgData name="Jonas Heilig" userId="c88d6a6d0bf8cbbf" providerId="LiveId" clId="{8FAB23F0-ADE3-47C6-8875-5BCBBF6293AC}" dt="2023-04-04T09:24:04.449" v="1554" actId="20577"/>
          <ac:spMkLst>
            <pc:docMk/>
            <pc:sldMk cId="4191634011" sldId="262"/>
            <ac:spMk id="9" creationId="{5CC9725D-1056-92D3-457A-81A4B76A821C}"/>
          </ac:spMkLst>
        </pc:spChg>
      </pc:sldChg>
      <pc:sldChg chg="addSp delSp modSp new mod modClrScheme chgLayout">
        <pc:chgData name="Jonas Heilig" userId="c88d6a6d0bf8cbbf" providerId="LiveId" clId="{8FAB23F0-ADE3-47C6-8875-5BCBBF6293AC}" dt="2023-04-04T09:45:51.598" v="1758" actId="700"/>
        <pc:sldMkLst>
          <pc:docMk/>
          <pc:sldMk cId="3359190613" sldId="263"/>
        </pc:sldMkLst>
        <pc:spChg chg="del mod ord">
          <ac:chgData name="Jonas Heilig" userId="c88d6a6d0bf8cbbf" providerId="LiveId" clId="{8FAB23F0-ADE3-47C6-8875-5BCBBF6293AC}" dt="2023-04-04T09:36:51.463" v="1659" actId="700"/>
          <ac:spMkLst>
            <pc:docMk/>
            <pc:sldMk cId="3359190613" sldId="263"/>
            <ac:spMk id="2" creationId="{4F0DE048-C2B8-B832-C40A-7E3623BA4CBC}"/>
          </ac:spMkLst>
        </pc:spChg>
        <pc:spChg chg="del">
          <ac:chgData name="Jonas Heilig" userId="c88d6a6d0bf8cbbf" providerId="LiveId" clId="{8FAB23F0-ADE3-47C6-8875-5BCBBF6293AC}" dt="2023-04-04T09:36:51.463" v="1659" actId="700"/>
          <ac:spMkLst>
            <pc:docMk/>
            <pc:sldMk cId="3359190613" sldId="263"/>
            <ac:spMk id="3" creationId="{A6BBCF4B-E3AE-6F36-7CD2-0F60BEE939EC}"/>
          </ac:spMkLst>
        </pc:spChg>
        <pc:spChg chg="add mod ord">
          <ac:chgData name="Jonas Heilig" userId="c88d6a6d0bf8cbbf" providerId="LiveId" clId="{8FAB23F0-ADE3-47C6-8875-5BCBBF6293AC}" dt="2023-04-04T09:45:51.598" v="1758" actId="700"/>
          <ac:spMkLst>
            <pc:docMk/>
            <pc:sldMk cId="3359190613" sldId="263"/>
            <ac:spMk id="4" creationId="{0B7541E0-5B93-2ECE-AE35-2A60244163AC}"/>
          </ac:spMkLst>
        </pc:spChg>
        <pc:spChg chg="add del">
          <ac:chgData name="Jonas Heilig" userId="c88d6a6d0bf8cbbf" providerId="LiveId" clId="{8FAB23F0-ADE3-47C6-8875-5BCBBF6293AC}" dt="2023-04-04T09:40:54.480" v="1754" actId="22"/>
          <ac:spMkLst>
            <pc:docMk/>
            <pc:sldMk cId="3359190613" sldId="263"/>
            <ac:spMk id="8" creationId="{47EFC562-D833-50A3-C454-840B220E3771}"/>
          </ac:spMkLst>
        </pc:spChg>
        <pc:spChg chg="add del mod ord">
          <ac:chgData name="Jonas Heilig" userId="c88d6a6d0bf8cbbf" providerId="LiveId" clId="{8FAB23F0-ADE3-47C6-8875-5BCBBF6293AC}" dt="2023-04-04T09:45:51.598" v="1758" actId="700"/>
          <ac:spMkLst>
            <pc:docMk/>
            <pc:sldMk cId="3359190613" sldId="263"/>
            <ac:spMk id="10" creationId="{0110C2E1-4C95-BB99-34D9-EE0904EFDF7D}"/>
          </ac:spMkLst>
        </pc:spChg>
        <pc:picChg chg="add del">
          <ac:chgData name="Jonas Heilig" userId="c88d6a6d0bf8cbbf" providerId="LiveId" clId="{8FAB23F0-ADE3-47C6-8875-5BCBBF6293AC}" dt="2023-04-04T09:40:40.138" v="1752" actId="22"/>
          <ac:picMkLst>
            <pc:docMk/>
            <pc:sldMk cId="3359190613" sldId="263"/>
            <ac:picMk id="6" creationId="{E3218086-ECA0-EC70-0F96-596A6C86A574}"/>
          </ac:picMkLst>
        </pc:picChg>
        <pc:picChg chg="add mod">
          <ac:chgData name="Jonas Heilig" userId="c88d6a6d0bf8cbbf" providerId="LiveId" clId="{8FAB23F0-ADE3-47C6-8875-5BCBBF6293AC}" dt="2023-04-04T09:44:22.067" v="1756" actId="1076"/>
          <ac:picMkLst>
            <pc:docMk/>
            <pc:sldMk cId="3359190613" sldId="263"/>
            <ac:picMk id="9" creationId="{F459E6D9-49B9-C7CF-1B03-B9F38C0330A8}"/>
          </ac:picMkLst>
        </pc:picChg>
      </pc:sldChg>
      <pc:sldChg chg="addSp modSp new mod modClrScheme chgLayout">
        <pc:chgData name="Jonas Heilig" userId="c88d6a6d0bf8cbbf" providerId="LiveId" clId="{8FAB23F0-ADE3-47C6-8875-5BCBBF6293AC}" dt="2023-04-04T09:49:47.908" v="1842" actId="20577"/>
        <pc:sldMkLst>
          <pc:docMk/>
          <pc:sldMk cId="4077221750" sldId="264"/>
        </pc:sldMkLst>
        <pc:spChg chg="mod ord">
          <ac:chgData name="Jonas Heilig" userId="c88d6a6d0bf8cbbf" providerId="LiveId" clId="{8FAB23F0-ADE3-47C6-8875-5BCBBF6293AC}" dt="2023-04-04T09:46:31.608" v="1776" actId="700"/>
          <ac:spMkLst>
            <pc:docMk/>
            <pc:sldMk cId="4077221750" sldId="264"/>
            <ac:spMk id="2" creationId="{470C0384-C4BB-95D5-4A40-F1708FA8EE6F}"/>
          </ac:spMkLst>
        </pc:spChg>
        <pc:spChg chg="add mod ord">
          <ac:chgData name="Jonas Heilig" userId="c88d6a6d0bf8cbbf" providerId="LiveId" clId="{8FAB23F0-ADE3-47C6-8875-5BCBBF6293AC}" dt="2023-04-04T09:49:47.908" v="1842" actId="20577"/>
          <ac:spMkLst>
            <pc:docMk/>
            <pc:sldMk cId="4077221750" sldId="264"/>
            <ac:spMk id="3" creationId="{B4095489-9E6C-2FDB-8E29-DF83EA8199F5}"/>
          </ac:spMkLst>
        </pc:spChg>
      </pc:sldChg>
      <pc:sldMasterChg chg="setBg modSldLayout">
        <pc:chgData name="Jonas Heilig" userId="c88d6a6d0bf8cbbf" providerId="LiveId" clId="{8FAB23F0-ADE3-47C6-8875-5BCBBF6293AC}" dt="2023-04-04T09:03:01.791" v="1306"/>
        <pc:sldMasterMkLst>
          <pc:docMk/>
          <pc:sldMasterMk cId="3552469858" sldId="2147483648"/>
        </pc:sldMasterMkLst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53255027" sldId="2147483649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484307115" sldId="2147483650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2138607954" sldId="2147483651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420246937" sldId="2147483652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2256316812" sldId="2147483653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665554077" sldId="2147483654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2037769083" sldId="2147483655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3058392341" sldId="2147483656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012410426" sldId="2147483657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4041454996" sldId="2147483658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4122334913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D5F1B-E48B-4784-90C5-2F90144DD5DA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60E0A-1E19-4467-BE6F-5C142BDBD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51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75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74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655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16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324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48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20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208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98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177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96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516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571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750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17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6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251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977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459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38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610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8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586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34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183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043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8962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543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9991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892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6908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82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146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43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0765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6845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1097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7272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3844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72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31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46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970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79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12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C86EF-89C6-E4B2-2009-ED879BB28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7056AB-8C68-4F80-32C9-7ADDA5136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28C19-C7E8-D4A8-A877-B4463343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2A75A-BF49-623B-3191-0E680691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4B0C6E-5440-AC6E-C6C3-9143D697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5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388D9-8011-1CF3-25B0-A55A0529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069713-4D60-AB6A-6146-4FF085644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02697F-E6AE-549C-723B-AA1250FD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E0E76-A71A-0980-5801-38C6FE6B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E7CF1-4BDE-58BB-3AF9-8F817B0F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45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ABAE2C-43CF-59CD-9878-7AAE4DBD2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F257A9-456E-F470-D8FE-3BCC23D2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EB264B-DF60-8C70-74B1-858F79B5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926CD-F3DE-357C-9145-2776A44C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4B473-1F70-539E-C4F7-BDCF3EC2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33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2CF26-CA2B-FF87-7074-E0E9EFE7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E3963E-640F-D666-18C7-412646B6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C8CF8-B9EB-A041-DC2D-F33C8DCA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433E5-0C60-01C7-A49C-B7675628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D63DD3-1108-C8B8-39CA-2BEBC12E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30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BFC4F-1DF3-4617-5DFE-13B2EF9F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918FD9-15E5-6EEA-C4C6-B6DE12F6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6CB28-AB59-F06B-E1EB-C8C1C9BD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1DED0B-CADA-8B49-6C0F-1D352EE9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9BA1E-B791-EFC8-12E5-6DB7ABCD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0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BC442-1008-5388-B397-312B8B44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7972D-92E3-D5B5-8A5F-A71C93D40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45D463-A860-078C-FC66-5017E0A3D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A14918-15EB-178D-AC1F-324479C7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124DC-83AE-D656-2D8E-F8BD6A00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1AFF07-8CF5-760A-7087-F55E15AD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4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44F40-A6DB-1986-0683-415163B6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789A2A-ED06-86C3-AD36-90F772FB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FEDA83-6CFB-C598-EC60-140A2B6D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BC16EE-EF01-35EF-8220-C004A95D2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B1A48F-0484-E10B-BB8A-CE911ED96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1FAFAC-2147-78B6-6D6B-E3AB178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663799-D442-CFC2-60B2-7391419C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003393-1126-33B5-FECD-04CC048A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31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7A8A2-3020-849B-0BA1-D5B65260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39142-8540-A84B-A64D-78946422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11E48C-CAA2-D331-FA52-FE790EBD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D15E92-9A90-4473-FA79-9B4D166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55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DBD1D6-CB42-A6F9-BE30-1D57B9C5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A5C6BE-9D90-CE16-AC02-C3C7E1DD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ACEE0B-31D8-C11E-60A9-0845ECDB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6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305A8-337F-274D-9D95-7F34C2B3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E7AE-D993-3399-A6EB-EC8802324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119031-C801-89C3-1B0F-3888D5654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C77367-774B-F3C5-2E33-7ACB97DC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9CAC8B-7D12-E3E7-0416-1EEB4E17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6649D9-F60A-07ED-194B-DD7C80A6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39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6818D-2958-6ACE-31E0-C945C34C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10C4D4-B1B4-E2E4-0314-1E5888918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A3E1C2-325B-7D9A-3B9E-93AF72644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207340-8BB2-3388-4B04-1466170B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519FA3-9019-F3D7-71F2-69F457D7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C496CB-B191-E3F0-FC23-244D77F2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60000">
              <a:srgbClr val="FFC000">
                <a:alpha val="60000"/>
                <a:lumMod val="80000"/>
                <a:lumOff val="20000"/>
              </a:srgbClr>
            </a:gs>
            <a:gs pos="89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9F29CF-54FD-19DC-4DD8-CAB9C511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C922A-E6FB-40C2-6A9C-4A536B63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8B4B5-C6C9-2E80-5D8B-9589EEC06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3FBA-E2AD-EC76-4BFF-B7ADE636C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DB9BA-51C7-1D69-7155-CC370841E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46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www.leifiphysik.de%2Fsites%2Fdefault%2Ffiles%2Fimages%2F7057e91e288738b76fa5895667a9810f%2F1000led_aufbau.svg&amp;tbnid=ZyR0HJeb655uPM&amp;vet=12ahUKEwjTwtTm9Y_-AhVbwgIHHQlsBFMQMygMegUIARDkAQ..i&amp;imgrefurl=https%3A%2F%2Fwww.leifiphysik.de%2Felektronik%2Fhalbleiterdiode%2Fausblick%2Fleuchtdioden-led-fortfuehrung&amp;docid=z1Zvx-2IwhKOCM&amp;w=250&amp;h=445&amp;q=Aufbau%20led&amp;ved=2ahUKEwjTwtTm9Y_-AhVbwgIHHQlsBFMQMygMegUIARDkAQ" TargetMode="External"/><Relationship Id="rId7" Type="http://schemas.openxmlformats.org/officeDocument/2006/relationships/hyperlink" Target="https://www.az-delivery.de/products/relais-modul?variant=8138392043616&amp;utm_source=google&amp;utm_medium=cpc&amp;utm_campaign=19229855661&amp;utm_content=147170319769&amp;utm_term=&amp;gclid=CjwKCAjwrpOiBhBVEiwA_473dMb7Bad-VmhHufR7jRCo9b14IVIbRn-o_TYURhdZSopSAEMOEkgHFBoCD9UQAvD_Bw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odellbahnunion.com/Spur-H0-00/Tower-Pro-Servo-Motor-SG90-analog.htm?a=article&amp;ProdNr=Tower-Pro-SG90&amp;p=802" TargetMode="External"/><Relationship Id="rId5" Type="http://schemas.openxmlformats.org/officeDocument/2006/relationships/hyperlink" Target="http://www.elektronik-kompendium.de/sites/bau/1109051.htm" TargetMode="External"/><Relationship Id="rId4" Type="http://schemas.openxmlformats.org/officeDocument/2006/relationships/hyperlink" Target="https://draeger-it.blog/bauteile-leuchtdiode-le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CAA95C8-B1ED-BA01-B703-A5658B0E626E}"/>
              </a:ext>
            </a:extLst>
          </p:cNvPr>
          <p:cNvSpPr txBox="1"/>
          <p:nvPr/>
        </p:nvSpPr>
        <p:spPr>
          <a:xfrm>
            <a:off x="2919663" y="2659559"/>
            <a:ext cx="6352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Bitte bildet </a:t>
            </a:r>
            <a:r>
              <a:rPr lang="de-DE" sz="4400" i="0" dirty="0">
                <a:solidFill>
                  <a:schemeClr val="bg1"/>
                </a:solidFill>
                <a:effectLst/>
              </a:rPr>
              <a:t>Zweiergruppen</a:t>
            </a:r>
            <a:endParaRPr lang="de-DE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ADDA9-8812-7239-7F34-3E40E0B0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Lösung --- Der Wiederstand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9D150-25AB-4F5C-2D32-CDD3ADE1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/>
              <a:t>Wie errechnet man den Wiederstand?</a:t>
            </a:r>
          </a:p>
          <a:p>
            <a:pPr marL="0" indent="0" algn="ctr">
              <a:buNone/>
            </a:pPr>
            <a:r>
              <a:rPr lang="de-DE" dirty="0"/>
              <a:t>Man benötigt dafür drei daten:</a:t>
            </a:r>
          </a:p>
          <a:p>
            <a:pPr marL="0" indent="0" algn="ctr">
              <a:buNone/>
            </a:pPr>
            <a:endParaRPr lang="de-DE" sz="1600" dirty="0"/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/>
              <a:t>V = Betriebsspannung (in Volt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Quelle</a:t>
            </a:r>
            <a:r>
              <a:rPr lang="de-DE" dirty="0"/>
              <a:t>)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/>
              <a:t>V_LED = Durchlassspannung der LED 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 Volt, Forward Voltage)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/>
              <a:t>I = gewünschter Betriebsstrom 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 Ampere, DC Forward Current, Typisch 0,025)</a:t>
            </a:r>
          </a:p>
        </p:txBody>
      </p:sp>
    </p:spTree>
    <p:extLst>
      <p:ext uri="{BB962C8B-B14F-4D97-AF65-F5344CB8AC3E}">
        <p14:creationId xmlns:p14="http://schemas.microsoft.com/office/powerpoint/2010/main" val="328108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2C2BBB2-DBBF-1CFD-A5F6-66953715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418"/>
            <a:ext cx="10515600" cy="1325563"/>
          </a:xfrm>
        </p:spPr>
        <p:txBody>
          <a:bodyPr>
            <a:normAutofit/>
          </a:bodyPr>
          <a:lstStyle/>
          <a:p>
            <a:pPr marL="0" indent="0" algn="ctr"/>
            <a:r>
              <a:rPr lang="de-DE" dirty="0"/>
              <a:t>Die Formel: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9C1F95-E0BC-F2A5-5756-AACB5023D46A}"/>
              </a:ext>
            </a:extLst>
          </p:cNvPr>
          <p:cNvSpPr txBox="1"/>
          <p:nvPr/>
        </p:nvSpPr>
        <p:spPr>
          <a:xfrm>
            <a:off x="3046639" y="2967335"/>
            <a:ext cx="609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/>
              <a:t>(V - V_LED) / I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50776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8463D-69EF-C02A-C722-87B29180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433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Farbcodes Widerstände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4A9C9555-8A39-45C7-83EF-8652AB35F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31" y="867508"/>
            <a:ext cx="8680937" cy="57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A8375-FDE1-016D-B5D6-2D075986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Zweite 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0C34C-6CDD-C89B-B77D-E8E0F2E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29735" cy="1603375"/>
          </a:xfrm>
        </p:spPr>
        <p:txBody>
          <a:bodyPr/>
          <a:lstStyle/>
          <a:p>
            <a:r>
              <a:rPr lang="de-DE" dirty="0"/>
              <a:t>Die LED auf das Steckbrett stecken</a:t>
            </a:r>
          </a:p>
          <a:p>
            <a:r>
              <a:rPr lang="de-DE" dirty="0"/>
              <a:t>Wiederstand zwischen Anode und Positive Stromquelle </a:t>
            </a:r>
          </a:p>
          <a:p>
            <a:r>
              <a:rPr lang="de-DE" dirty="0"/>
              <a:t>Strom Quelle Anschließen</a:t>
            </a:r>
          </a:p>
          <a:p>
            <a:endParaRPr lang="de-DE" dirty="0"/>
          </a:p>
        </p:txBody>
      </p: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3916638-3C98-DF95-EAFE-D5AC3368C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1" y="2409825"/>
            <a:ext cx="9210676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Theorie zu Microcontroller</a:t>
            </a:r>
            <a:br>
              <a:rPr lang="de-DE" sz="4400" b="1" dirty="0"/>
            </a:br>
            <a:r>
              <a:rPr lang="de-DE" sz="1000" b="1" dirty="0"/>
              <a:t> 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Microcontroller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1:</a:t>
            </a:r>
          </a:p>
        </p:txBody>
      </p:sp>
    </p:spTree>
    <p:extLst>
      <p:ext uri="{BB962C8B-B14F-4D97-AF65-F5344CB8AC3E}">
        <p14:creationId xmlns:p14="http://schemas.microsoft.com/office/powerpoint/2010/main" val="164579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213652-BCD9-09AD-3E12-0308FBC1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96517">
            <a:off x="-766011" y="146680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Was ist ein Microcontroller?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5F89D3-1AE3-D255-066E-08B68FB35B06}"/>
              </a:ext>
            </a:extLst>
          </p:cNvPr>
          <p:cNvSpPr txBox="1"/>
          <p:nvPr/>
        </p:nvSpPr>
        <p:spPr>
          <a:xfrm rot="1051451">
            <a:off x="5228705" y="4318468"/>
            <a:ext cx="73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Was kann ein Microcontroller?</a:t>
            </a:r>
          </a:p>
        </p:txBody>
      </p:sp>
    </p:spTree>
    <p:extLst>
      <p:ext uri="{BB962C8B-B14F-4D97-AF65-F5344CB8AC3E}">
        <p14:creationId xmlns:p14="http://schemas.microsoft.com/office/powerpoint/2010/main" val="415112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E5B16-E3AA-026E-06D2-CF082B2A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Welche Alternativen gibt es in Betrieben?</a:t>
            </a:r>
          </a:p>
        </p:txBody>
      </p:sp>
    </p:spTree>
    <p:extLst>
      <p:ext uri="{BB962C8B-B14F-4D97-AF65-F5344CB8AC3E}">
        <p14:creationId xmlns:p14="http://schemas.microsoft.com/office/powerpoint/2010/main" val="34061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008A8-6C92-9D8F-D146-D7E9E616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Versorgung des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37507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/>
              <a:t>Das LCD mit I2C</a:t>
            </a:r>
            <a:br>
              <a:rPr lang="de-DE" sz="4400" b="1" dirty="0"/>
            </a:br>
            <a:r>
              <a:rPr lang="de-DE" sz="1000" b="1" dirty="0"/>
              <a:t> </a:t>
            </a:r>
            <a:br>
              <a:rPr lang="de-DE" sz="4400" b="1" dirty="0"/>
            </a:br>
            <a:r>
              <a:rPr lang="de-DE" dirty="0" err="1"/>
              <a:t>LiquidCrystalDisplay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3000" dirty="0"/>
              <a:t>Anschluss und Code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Microcontroller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2:</a:t>
            </a:r>
          </a:p>
        </p:txBody>
      </p:sp>
    </p:spTree>
    <p:extLst>
      <p:ext uri="{BB962C8B-B14F-4D97-AF65-F5344CB8AC3E}">
        <p14:creationId xmlns:p14="http://schemas.microsoft.com/office/powerpoint/2010/main" val="19969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74D25-D851-3D93-2C2C-6ACE0181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1247961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Was ist ein „I2C“?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F4AB57-286D-9853-179E-D9749C1EFF6B}"/>
              </a:ext>
            </a:extLst>
          </p:cNvPr>
          <p:cNvSpPr txBox="1"/>
          <p:nvPr/>
        </p:nvSpPr>
        <p:spPr>
          <a:xfrm>
            <a:off x="4259032" y="3611685"/>
            <a:ext cx="367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 Inter-Integrated Circuit</a:t>
            </a:r>
          </a:p>
        </p:txBody>
      </p:sp>
    </p:spTree>
    <p:extLst>
      <p:ext uri="{BB962C8B-B14F-4D97-AF65-F5344CB8AC3E}">
        <p14:creationId xmlns:p14="http://schemas.microsoft.com/office/powerpoint/2010/main" val="38484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F19C5DE-A2EA-80EC-B665-8FEB6C1C32F6}"/>
              </a:ext>
            </a:extLst>
          </p:cNvPr>
          <p:cNvSpPr txBox="1"/>
          <p:nvPr/>
        </p:nvSpPr>
        <p:spPr>
          <a:xfrm>
            <a:off x="4845722" y="5475254"/>
            <a:ext cx="2180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accent4"/>
                </a:solidFill>
              </a:rPr>
              <a:t>GFS von J. Heilig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24D693F-C1A7-E7E8-88FF-0722D96E2E77}"/>
              </a:ext>
            </a:extLst>
          </p:cNvPr>
          <p:cNvSpPr/>
          <p:nvPr/>
        </p:nvSpPr>
        <p:spPr>
          <a:xfrm>
            <a:off x="1435557" y="1916748"/>
            <a:ext cx="9320886" cy="92333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Microelektronik/Microcontroller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314150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4D5EB-783F-83EF-D666-6262F155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Anschließen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AF0609C-87E5-A609-8217-6F5B130A0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917372"/>
              </p:ext>
            </p:extLst>
          </p:nvPr>
        </p:nvGraphicFramePr>
        <p:xfrm>
          <a:off x="838200" y="2756353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045055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1487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LCD mit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Microcontroller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5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4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7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3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6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DFB96-FA13-ED67-A3A5-B7332CAE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Programmieren des LCD mit I2C</a:t>
            </a:r>
          </a:p>
        </p:txBody>
      </p:sp>
    </p:spTree>
    <p:extLst>
      <p:ext uri="{BB962C8B-B14F-4D97-AF65-F5344CB8AC3E}">
        <p14:creationId xmlns:p14="http://schemas.microsoft.com/office/powerpoint/2010/main" val="369263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CB541-74D1-088C-2EDB-4FD8A64A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Importieren der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5FB22-7A74-D3FA-3E30-637D2364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pPr>
              <a:lnSpc>
                <a:spcPts val="1425"/>
              </a:lnSpc>
              <a:spcAft>
                <a:spcPts val="800"/>
              </a:spcAft>
            </a:pPr>
            <a:endParaRPr lang="de-DE" dirty="0"/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de-DE" dirty="0"/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DE" dirty="0"/>
              <a:t>Wir müssen erstmal die Bibliotheken instillieren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de-DE" sz="1800" dirty="0">
              <a:solidFill>
                <a:srgbClr val="728E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Wire.h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de-DE" dirty="0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Wire.h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für I2C Kommunikation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&lt;LiquidCrystal_I2C.h&gt;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LiquidCrystal_I2C.h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Für LCD Steuerung mit I2C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17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F48BF-EB74-D894-F31B-C9E4892C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Setup-Funktion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B4974-729B-CDAE-DBC7-0F61A188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dirty="0">
              <a:solidFill>
                <a:srgbClr val="00979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backlight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85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2C3D1-056C-8E18-E03A-C1B7C18D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Loop-Funktion Teil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8A509-EEA8-563C-82A6-2E5F0A17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"Hello,"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"World!"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dirty="0">
              <a:solidFill>
                <a:srgbClr val="4E5B6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06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7326D-E378-0440-F622-86C308F9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Loop-Funktion Teil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91917-8191-6298-9BEC-50A596C1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dirty="0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LiquidCrystal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"Display mit I2C"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1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BBD7C-E7E9-4C1A-721D-E86B3816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Aufgaben mit dem LCD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64709-982F-71C0-CE33-B752D6DA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6444"/>
            <a:ext cx="10515600" cy="226511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endParaRPr lang="de-DE" dirty="0">
              <a:solidFill>
                <a:srgbClr val="4E5B6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endParaRPr lang="de-DE" dirty="0">
              <a:solidFill>
                <a:srgbClr val="4E5B6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r>
              <a:rPr lang="de-DE" dirty="0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Ändere den Text des LCD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r>
              <a:rPr lang="de-DE" dirty="0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Setze einen Text mittig.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r>
              <a:rPr lang="de-DE" dirty="0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Mache das der Text Länger bei einem Textblock bleibt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25"/>
              </a:lnSpc>
              <a:spcAft>
                <a:spcPts val="800"/>
              </a:spcAft>
              <a:buFont typeface="+mj-lt"/>
              <a:buAutoNum type="arabicPeriod"/>
            </a:pPr>
            <a:r>
              <a:rPr lang="de-DE" dirty="0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Füge einen 3 Textblock hinzu. -&gt; Nach delay immer lcd.clear()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0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/>
              <a:t>Der Servo Motor</a:t>
            </a:r>
            <a:br>
              <a:rPr lang="de-DE" sz="4400" b="1" dirty="0"/>
            </a:br>
            <a:r>
              <a:rPr lang="de-DE" sz="1000" b="1" dirty="0"/>
              <a:t> </a:t>
            </a:r>
            <a:br>
              <a:rPr lang="de-DE" sz="4400" b="1" dirty="0"/>
            </a:br>
            <a:br>
              <a:rPr lang="de-DE" sz="4400" b="1" dirty="0"/>
            </a:br>
            <a:br>
              <a:rPr lang="de-DE" sz="4400" b="1" dirty="0"/>
            </a:br>
            <a:r>
              <a:rPr lang="de-DE" sz="3000" dirty="0"/>
              <a:t>Anschluss und Code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Microcontroller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3: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0BBE77-60F8-CB0A-692A-BC3395AC5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9096">
            <a:off x="8357296" y="2117142"/>
            <a:ext cx="3498287" cy="26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7B8B0-4A9B-4E5D-AB27-300F8C24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204"/>
            <a:ext cx="10515600" cy="1431591"/>
          </a:xfrm>
        </p:spPr>
        <p:txBody>
          <a:bodyPr/>
          <a:lstStyle/>
          <a:p>
            <a:pPr algn="ctr"/>
            <a:r>
              <a:rPr lang="de-DE" dirty="0"/>
              <a:t>Was ist der Unterschied zwischen einem normalen Motor und einem Servo Motor?</a:t>
            </a:r>
          </a:p>
        </p:txBody>
      </p:sp>
    </p:spTree>
    <p:extLst>
      <p:ext uri="{BB962C8B-B14F-4D97-AF65-F5344CB8AC3E}">
        <p14:creationId xmlns:p14="http://schemas.microsoft.com/office/powerpoint/2010/main" val="30229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617CDD2-4B63-B4AF-E75E-4E69444C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Anschlüsse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D6D7F2E-C5BA-3825-19F8-41EB85D91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173410"/>
              </p:ext>
            </p:extLst>
          </p:nvPr>
        </p:nvGraphicFramePr>
        <p:xfrm>
          <a:off x="603584" y="1690688"/>
          <a:ext cx="10984832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416">
                  <a:extLst>
                    <a:ext uri="{9D8B030D-6E8A-4147-A177-3AD203B41FA5}">
                      <a16:colId xmlns:a16="http://schemas.microsoft.com/office/drawing/2014/main" val="1850026770"/>
                    </a:ext>
                  </a:extLst>
                </a:gridCol>
                <a:gridCol w="5492416">
                  <a:extLst>
                    <a:ext uri="{9D8B030D-6E8A-4147-A177-3AD203B41FA5}">
                      <a16:colId xmlns:a16="http://schemas.microsoft.com/office/drawing/2014/main" val="2768148134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atin typeface="+mj-lt"/>
                        </a:rPr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atin typeface="+mj-lt"/>
                        </a:rPr>
                        <a:t>Bauteil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1165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atin typeface="+mn-lt"/>
                        </a:rPr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Rote Kabel </a:t>
                      </a:r>
                      <a:r>
                        <a:rPr lang="de-DE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544564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Schwarzes Kable </a:t>
                      </a:r>
                      <a:r>
                        <a:rPr lang="de-DE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</a:t>
                      </a:r>
                      <a:r>
                        <a:rPr lang="de-DE" sz="3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3213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Gelbes Kabel </a:t>
                      </a:r>
                      <a:r>
                        <a:rPr lang="de-DE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5338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Knopf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24036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latin typeface="+mn-lt"/>
                        </a:rPr>
                        <a:t>D3</a:t>
                      </a:r>
                      <a:endParaRPr lang="de-DE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Knopf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57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988345"/>
          </a:xfrm>
        </p:spPr>
        <p:txBody>
          <a:bodyPr>
            <a:normAutofit/>
          </a:bodyPr>
          <a:lstStyle/>
          <a:p>
            <a:pPr algn="ctr"/>
            <a:r>
              <a:rPr lang="de-DE" sz="4400" b="1" dirty="0"/>
              <a:t>Das Steckbrett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3000" dirty="0"/>
              <a:t>Die Vor- und Nachteile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Microelektronik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1:</a:t>
            </a:r>
          </a:p>
        </p:txBody>
      </p:sp>
    </p:spTree>
    <p:extLst>
      <p:ext uri="{BB962C8B-B14F-4D97-AF65-F5344CB8AC3E}">
        <p14:creationId xmlns:p14="http://schemas.microsoft.com/office/powerpoint/2010/main" val="37254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1AF82-649D-83F5-46C2-C2BBD778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Aufbau</a:t>
            </a:r>
          </a:p>
        </p:txBody>
      </p:sp>
      <p:pic>
        <p:nvPicPr>
          <p:cNvPr id="9" name="Inhaltsplatzhalter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42256E0-9DF7-F14D-19F9-21080AA44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25" y="1310544"/>
            <a:ext cx="6442550" cy="5182331"/>
          </a:xfrm>
        </p:spPr>
      </p:pic>
    </p:spTree>
    <p:extLst>
      <p:ext uri="{BB962C8B-B14F-4D97-AF65-F5344CB8AC3E}">
        <p14:creationId xmlns:p14="http://schemas.microsoft.com/office/powerpoint/2010/main" val="10717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CC4CA-73EF-B7BC-BB4E-33584680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Coden Teil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2C9B52-827A-EEDB-5922-4D5B4B393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Servo.h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TASTER1_PIN =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TASTER2_PIN =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SERVO_PIN =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 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A525-135B-D753-F6A6-3EAF1512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Coden Teil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71E2C-29E2-27C8-361C-F43EA50B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TASTER1_PIN, INPUT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TASTER2_PIN, INPUT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SERVO_PIN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83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A525-135B-D753-F6A6-3EAF1512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Coden Teil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71E2C-29E2-27C8-361C-F43EA50B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89" y="1825625"/>
            <a:ext cx="11514221" cy="4351338"/>
          </a:xfrm>
        </p:spPr>
        <p:txBody>
          <a:bodyPr/>
          <a:lstStyle/>
          <a:p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2400" dirty="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TASTER1_PIN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HIGH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sz="24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"Taster 1 gedrückt - Servo fährt vorwärts"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solidFill>
                <a:srgbClr val="005C5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sz="24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sz="24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sz="24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"Servo fährt zu Ausgangsposition"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98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A525-135B-D753-F6A6-3EAF1512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Coden Teil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71E2C-29E2-27C8-361C-F43EA50B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3751"/>
            <a:ext cx="12204032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TASTER2_PIN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HIGH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"Taster 2 gedrückt - Servo fährt …");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"Servo fährt zu Ausgangsposition"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4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Die LED Steuern </a:t>
            </a:r>
            <a:r>
              <a:rPr lang="de-DE" sz="4400" b="1" dirty="0"/>
              <a:t>mit Arduino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2700" dirty="0"/>
              <a:t>Blinken und Schalten</a:t>
            </a:r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Microcontroller Programmieren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4:</a:t>
            </a:r>
          </a:p>
        </p:txBody>
      </p:sp>
    </p:spTree>
    <p:extLst>
      <p:ext uri="{BB962C8B-B14F-4D97-AF65-F5344CB8AC3E}">
        <p14:creationId xmlns:p14="http://schemas.microsoft.com/office/powerpoint/2010/main" val="273924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2481-5431-8749-4987-0EC7BFD6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LED Blinken lassen – Aufbau</a:t>
            </a:r>
          </a:p>
        </p:txBody>
      </p:sp>
      <p:pic>
        <p:nvPicPr>
          <p:cNvPr id="5" name="Grafik 4" descr="Ein Bild, das Text, Elektronik enthält.">
            <a:extLst>
              <a:ext uri="{FF2B5EF4-FFF2-40B4-BE49-F238E27FC236}">
                <a16:creationId xmlns:a16="http://schemas.microsoft.com/office/drawing/2014/main" id="{A17E2CF3-C8BC-C50A-4BF9-6DF75D8B1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42" y="1627245"/>
            <a:ext cx="9891758" cy="48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4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2481-5431-8749-4987-0EC7BFD6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LED Blinken lassen – Code Hilfe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8A511-D59F-2F77-38E3-FF469A6D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Speichert die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Pin-Nummer</a:t>
            </a: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als Variabel, so könnt ihr sie oben ändern und sie wird überall im Skript angepasst</a:t>
            </a:r>
          </a:p>
          <a:p>
            <a:r>
              <a:rPr lang="de-DE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Ihr müsst den Pin auf Output stellen: </a:t>
            </a:r>
            <a:r>
              <a:rPr lang="de-DE" sz="3200" kern="1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de-DE" sz="3200" kern="1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3200" kern="1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3200" kern="1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OUTPUT</a:t>
            </a:r>
            <a:r>
              <a:rPr lang="de-DE" sz="3200" kern="1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3200" kern="1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de-DE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und Ausschalten mit </a:t>
            </a:r>
            <a:r>
              <a:rPr lang="de-DE" sz="3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3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3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3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</a:t>
            </a:r>
            <a:r>
              <a:rPr lang="de-DE" sz="3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3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de-DE" sz="32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ist an und LOW ist aus</a:t>
            </a:r>
          </a:p>
          <a:p>
            <a:r>
              <a:rPr lang="de-DE" sz="32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Ihr dürft </a:t>
            </a:r>
            <a:r>
              <a:rPr lang="de-DE" sz="3200" kern="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delay</a:t>
            </a:r>
            <a:r>
              <a:rPr lang="de-DE" sz="32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verenden</a:t>
            </a:r>
            <a:r>
              <a:rPr lang="de-DE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53897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2481-5431-8749-4987-0EC7BFD6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4" y="2766216"/>
            <a:ext cx="5013959" cy="1325563"/>
          </a:xfrm>
        </p:spPr>
        <p:txBody>
          <a:bodyPr/>
          <a:lstStyle/>
          <a:p>
            <a:pPr algn="ctr"/>
            <a:r>
              <a:rPr lang="de-DE" dirty="0"/>
              <a:t>LED Blinken lassen mit Knopf – Aufbau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3ACCCC7A-02BA-9E9F-D6B7-C192179B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65769"/>
            <a:ext cx="5838093" cy="69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861FD-06A8-3E2C-87F1-5A47C28B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neue Loop-Funktion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A11A1A-2239-E3B5-113B-6AD09AD8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35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buttonState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buttonPin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de-DE" sz="11200" dirty="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dirty="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buttonState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HIGH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de-DE" sz="11200" dirty="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de-DE" sz="11200" dirty="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LOW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de-DE" sz="11200" dirty="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LOW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1200" dirty="0">
              <a:solidFill>
                <a:srgbClr val="95A5A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0DFB1D-BE57-3E3B-FB5C-492E679BBBC8}"/>
              </a:ext>
            </a:extLst>
          </p:cNvPr>
          <p:cNvSpPr txBox="1"/>
          <p:nvPr/>
        </p:nvSpPr>
        <p:spPr>
          <a:xfrm>
            <a:off x="7888418" y="2313111"/>
            <a:ext cx="3818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Die Knopf-Pin Variabel und den Pin-Mode müsst ihr selber Definieren. Bei Frage bitte melden</a:t>
            </a:r>
          </a:p>
          <a:p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59215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8405CFB-B660-CAC5-AACC-8C4C2E3EE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67" y="1769395"/>
            <a:ext cx="7067586" cy="471172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479643A-6CD3-43B6-BB5D-3EAF0CE97B4C}"/>
              </a:ext>
            </a:extLst>
          </p:cNvPr>
          <p:cNvSpPr txBox="1"/>
          <p:nvPr/>
        </p:nvSpPr>
        <p:spPr>
          <a:xfrm>
            <a:off x="3652417" y="229499"/>
            <a:ext cx="4815485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de-DE" sz="6000" b="1" dirty="0"/>
              <a:t>Das Steckbrett</a:t>
            </a:r>
            <a:endParaRPr lang="de-DE" sz="4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EEF936A-46C5-2434-A4A4-F5827A3FD775}"/>
              </a:ext>
            </a:extLst>
          </p:cNvPr>
          <p:cNvSpPr txBox="1"/>
          <p:nvPr/>
        </p:nvSpPr>
        <p:spPr>
          <a:xfrm>
            <a:off x="1611967" y="2118586"/>
            <a:ext cx="91440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42E9493-DD10-EFA4-79E0-DBD85BFDC267}"/>
              </a:ext>
            </a:extLst>
          </p:cNvPr>
          <p:cNvSpPr txBox="1"/>
          <p:nvPr/>
        </p:nvSpPr>
        <p:spPr>
          <a:xfrm rot="20260356">
            <a:off x="551652" y="1392083"/>
            <a:ext cx="3268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Die Leiterbahnen </a:t>
            </a:r>
          </a:p>
        </p:txBody>
      </p:sp>
    </p:spTree>
    <p:extLst>
      <p:ext uri="{BB962C8B-B14F-4D97-AF65-F5344CB8AC3E}">
        <p14:creationId xmlns:p14="http://schemas.microsoft.com/office/powerpoint/2010/main" val="383233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Die Relais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2700" dirty="0"/>
              <a:t>Schalten &amp; Coden</a:t>
            </a:r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Microcontroller Programmieren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5:</a:t>
            </a:r>
          </a:p>
        </p:txBody>
      </p:sp>
    </p:spTree>
    <p:extLst>
      <p:ext uri="{BB962C8B-B14F-4D97-AF65-F5344CB8AC3E}">
        <p14:creationId xmlns:p14="http://schemas.microsoft.com/office/powerpoint/2010/main" val="143149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212" y="210343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Was können Relais?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953F5E-AC82-94B0-6CEB-5317BBF9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4602">
            <a:off x="411086" y="2503118"/>
            <a:ext cx="3914116" cy="391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491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Wie verende ich die ganzen Anschlüsse richtig?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27E5FD4-49C8-A5A4-B40F-7625CD200A36}"/>
              </a:ext>
            </a:extLst>
          </p:cNvPr>
          <p:cNvSpPr txBox="1"/>
          <p:nvPr/>
        </p:nvSpPr>
        <p:spPr>
          <a:xfrm>
            <a:off x="3128209" y="2999873"/>
            <a:ext cx="6208295" cy="225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+; Die Versorgung der Platine.</a:t>
            </a:r>
            <a:endParaRPr lang="de-DE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-; Die Versorgung der Platine.</a:t>
            </a:r>
            <a:endParaRPr lang="de-DE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de-DE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S; Zum Schalten.</a:t>
            </a:r>
            <a:endParaRPr lang="de-DE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2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Wie Schalte ich die Relais?</a:t>
            </a:r>
          </a:p>
        </p:txBody>
      </p:sp>
    </p:spTree>
    <p:extLst>
      <p:ext uri="{BB962C8B-B14F-4D97-AF65-F5344CB8AC3E}">
        <p14:creationId xmlns:p14="http://schemas.microsoft.com/office/powerpoint/2010/main" val="25416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Beispielschaltung</a:t>
            </a:r>
          </a:p>
        </p:txBody>
      </p:sp>
    </p:spTree>
    <p:extLst>
      <p:ext uri="{BB962C8B-B14F-4D97-AF65-F5344CB8AC3E}">
        <p14:creationId xmlns:p14="http://schemas.microsoft.com/office/powerpoint/2010/main" val="29304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2DA03-23B8-4BE3-66A7-9BC24CA2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731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Mein Projekt:</a:t>
            </a:r>
            <a:br>
              <a:rPr lang="de-DE" dirty="0"/>
            </a:br>
            <a:r>
              <a:rPr lang="de-DE" sz="2800" dirty="0"/>
              <a:t>Als Beispiel was man mit dem Arduino machen kann.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99A836F-9100-4034-778F-4FC092B7A0DE}"/>
              </a:ext>
            </a:extLst>
          </p:cNvPr>
          <p:cNvSpPr txBox="1"/>
          <p:nvPr/>
        </p:nvSpPr>
        <p:spPr>
          <a:xfrm rot="20573029">
            <a:off x="623455" y="2822364"/>
            <a:ext cx="288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Vorführung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8BF0ABD-9205-3CA1-2C29-89FF96B32D59}"/>
              </a:ext>
            </a:extLst>
          </p:cNvPr>
          <p:cNvSpPr txBox="1"/>
          <p:nvPr/>
        </p:nvSpPr>
        <p:spPr>
          <a:xfrm>
            <a:off x="3054882" y="3758469"/>
            <a:ext cx="4247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Welche Bauelemente habe ich verwendet?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E8F915-364B-1C99-065E-AE11F5F8F40E}"/>
              </a:ext>
            </a:extLst>
          </p:cNvPr>
          <p:cNvSpPr txBox="1"/>
          <p:nvPr/>
        </p:nvSpPr>
        <p:spPr>
          <a:xfrm rot="1354664">
            <a:off x="7489767" y="4794164"/>
            <a:ext cx="5519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Was machen die Verwendeten Bauelemente?</a:t>
            </a:r>
          </a:p>
        </p:txBody>
      </p:sp>
    </p:spTree>
    <p:extLst>
      <p:ext uri="{BB962C8B-B14F-4D97-AF65-F5344CB8AC3E}">
        <p14:creationId xmlns:p14="http://schemas.microsoft.com/office/powerpoint/2010/main" val="101383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72AB706-9FFE-BA38-9AB0-3311567C8D38}"/>
              </a:ext>
            </a:extLst>
          </p:cNvPr>
          <p:cNvSpPr txBox="1"/>
          <p:nvPr/>
        </p:nvSpPr>
        <p:spPr>
          <a:xfrm>
            <a:off x="4046764" y="3013501"/>
            <a:ext cx="409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Ende &amp; Fragen</a:t>
            </a:r>
          </a:p>
        </p:txBody>
      </p:sp>
    </p:spTree>
    <p:extLst>
      <p:ext uri="{BB962C8B-B14F-4D97-AF65-F5344CB8AC3E}">
        <p14:creationId xmlns:p14="http://schemas.microsoft.com/office/powerpoint/2010/main" val="2299786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C0AE1-CC5C-B3A2-6D34-C70FD7BE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054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91E141-84B2-048A-85B0-25FA58CC9C82}"/>
              </a:ext>
            </a:extLst>
          </p:cNvPr>
          <p:cNvSpPr txBox="1"/>
          <p:nvPr/>
        </p:nvSpPr>
        <p:spPr>
          <a:xfrm>
            <a:off x="443204" y="1256278"/>
            <a:ext cx="1116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LED-Info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05A096-9807-065B-1C6A-22514967A173}"/>
              </a:ext>
            </a:extLst>
          </p:cNvPr>
          <p:cNvSpPr txBox="1"/>
          <p:nvPr/>
        </p:nvSpPr>
        <p:spPr>
          <a:xfrm>
            <a:off x="443204" y="1764989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/>
              </a:rPr>
              <a:t>LED Symbol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9453B-BDE0-0854-5063-EDD4BCE67DCD}"/>
              </a:ext>
            </a:extLst>
          </p:cNvPr>
          <p:cNvSpPr txBox="1"/>
          <p:nvPr/>
        </p:nvSpPr>
        <p:spPr>
          <a:xfrm>
            <a:off x="404715" y="2273700"/>
            <a:ext cx="45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Schaltpläne sind selber gemacht mit </a:t>
            </a:r>
            <a:r>
              <a:rPr lang="de-DE" dirty="0" err="1"/>
              <a:t>TinkerCAD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B23D14-8206-2363-8EAD-B707E6339560}"/>
              </a:ext>
            </a:extLst>
          </p:cNvPr>
          <p:cNvSpPr txBox="1"/>
          <p:nvPr/>
        </p:nvSpPr>
        <p:spPr>
          <a:xfrm>
            <a:off x="404715" y="27824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hlinkClick r:id="rId5"/>
              </a:rPr>
              <a:t>Widestandstabele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44573CC-BBC2-4CD0-FBF3-4A3F798B8C4F}"/>
              </a:ext>
            </a:extLst>
          </p:cNvPr>
          <p:cNvSpPr txBox="1"/>
          <p:nvPr/>
        </p:nvSpPr>
        <p:spPr>
          <a:xfrm>
            <a:off x="443204" y="3291122"/>
            <a:ext cx="123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6"/>
              </a:rPr>
              <a:t>Servo Bild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E52266-CB6F-27D0-5FE3-EFC8EBB80751}"/>
              </a:ext>
            </a:extLst>
          </p:cNvPr>
          <p:cNvSpPr txBox="1"/>
          <p:nvPr/>
        </p:nvSpPr>
        <p:spPr>
          <a:xfrm>
            <a:off x="443204" y="3814552"/>
            <a:ext cx="15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7"/>
              </a:rPr>
              <a:t>Relais Bild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3E1A3A-2894-A56B-783F-C39A8612DCCC}"/>
              </a:ext>
            </a:extLst>
          </p:cNvPr>
          <p:cNvSpPr txBox="1"/>
          <p:nvPr/>
        </p:nvSpPr>
        <p:spPr>
          <a:xfrm>
            <a:off x="10507436" y="6083415"/>
            <a:ext cx="238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Letzter Zugriff: 24.04.2023</a:t>
            </a:r>
          </a:p>
        </p:txBody>
      </p:sp>
    </p:spTree>
    <p:extLst>
      <p:ext uri="{BB962C8B-B14F-4D97-AF65-F5344CB8AC3E}">
        <p14:creationId xmlns:p14="http://schemas.microsoft.com/office/powerpoint/2010/main" val="253218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400" b="1" dirty="0"/>
              <a:t>Die LED</a:t>
            </a:r>
            <a:br>
              <a:rPr lang="de-DE" sz="4400" b="1" dirty="0"/>
            </a:br>
            <a:r>
              <a:rPr lang="de-DE" sz="1000" b="1" dirty="0"/>
              <a:t> </a:t>
            </a:r>
            <a:br>
              <a:rPr lang="de-DE" sz="4400" b="1" dirty="0"/>
            </a:br>
            <a:r>
              <a:rPr lang="de-DE" sz="4400" dirty="0"/>
              <a:t>Light </a:t>
            </a:r>
            <a:r>
              <a:rPr lang="de-DE" sz="4400" dirty="0" err="1"/>
              <a:t>Emitting</a:t>
            </a:r>
            <a:r>
              <a:rPr lang="de-DE" sz="4400" dirty="0"/>
              <a:t> Diode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3000" dirty="0"/>
              <a:t>Aufbau und Erste Versuche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Microelektronik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2:</a:t>
            </a:r>
          </a:p>
        </p:txBody>
      </p:sp>
    </p:spTree>
    <p:extLst>
      <p:ext uri="{BB962C8B-B14F-4D97-AF65-F5344CB8AC3E}">
        <p14:creationId xmlns:p14="http://schemas.microsoft.com/office/powerpoint/2010/main" val="419163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B7541E0-5B93-2ECE-AE35-2A602441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Aufbau der LED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59E6D9-49B9-C7CF-1B03-B9F38C03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883" y="1690688"/>
            <a:ext cx="2381250" cy="423862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A0C4FAE-2C11-8B5A-6EE9-F034FAB26F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735" y="2587646"/>
            <a:ext cx="4072481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C0384-C4BB-95D5-4A40-F1708FA8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</a:t>
            </a:r>
            <a:r>
              <a:rPr lang="de-DE" sz="4400" dirty="0"/>
              <a:t>Erste Versuch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95489-9E6C-2FDB-8E29-DF83EA81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71" y="2368641"/>
            <a:ext cx="7603671" cy="146140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de-DE" dirty="0"/>
          </a:p>
          <a:p>
            <a:r>
              <a:rPr lang="de-DE" dirty="0"/>
              <a:t>Die LED auf das Steckbrett stecken</a:t>
            </a:r>
          </a:p>
          <a:p>
            <a:r>
              <a:rPr lang="de-DE" dirty="0"/>
              <a:t>Strom Quelle Anschließen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526418-7CDE-7D3E-3F8D-2C2F6EA52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2368641"/>
            <a:ext cx="8456275" cy="419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5024D-DCB8-E934-D968-BA9A8930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Was ist Passiert?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A89FB-5FA1-B0A5-73DF-3ACDC5DB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Die LED hat kurz ganz hell geleuchtet</a:t>
            </a:r>
          </a:p>
          <a:p>
            <a:pPr marL="0" indent="0" algn="ctr">
              <a:buNone/>
            </a:pPr>
            <a:r>
              <a:rPr lang="de-DE" dirty="0"/>
              <a:t>und ist danach wieder ausgegangen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Das nennt man </a:t>
            </a:r>
            <a:r>
              <a:rPr lang="de-DE" b="1" dirty="0"/>
              <a:t>Durchbrennen</a:t>
            </a:r>
          </a:p>
        </p:txBody>
      </p:sp>
    </p:spTree>
    <p:extLst>
      <p:ext uri="{BB962C8B-B14F-4D97-AF65-F5344CB8AC3E}">
        <p14:creationId xmlns:p14="http://schemas.microsoft.com/office/powerpoint/2010/main" val="15339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99195-ABA3-4EDC-AD9E-9D1CB0F7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Wieso?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3485B-A0FF-F37E-3096-E368F2FB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 marL="0" indent="0" algn="ctr">
              <a:buNone/>
            </a:pPr>
            <a:r>
              <a:rPr lang="de-DE" dirty="0"/>
              <a:t>Die LED bekommt zu viel Spannung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Die LED(Rote) hat nur eine LED Durchlass Spannung zwischen</a:t>
            </a:r>
          </a:p>
          <a:p>
            <a:pPr marL="0" indent="0" algn="ctr">
              <a:buNone/>
            </a:pPr>
            <a:r>
              <a:rPr lang="de-DE" dirty="0"/>
              <a:t>1,7V bis 2,1V.</a:t>
            </a:r>
          </a:p>
        </p:txBody>
      </p:sp>
    </p:spTree>
    <p:extLst>
      <p:ext uri="{BB962C8B-B14F-4D97-AF65-F5344CB8AC3E}">
        <p14:creationId xmlns:p14="http://schemas.microsoft.com/office/powerpoint/2010/main" val="12139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Microsoft Office PowerPoint</Application>
  <PresentationFormat>Breitbild</PresentationFormat>
  <Paragraphs>270</Paragraphs>
  <Slides>47</Slides>
  <Notes>46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Das Steckbrett  Die Vor- und Nachteile</vt:lpstr>
      <vt:lpstr>PowerPoint-Präsentation</vt:lpstr>
      <vt:lpstr>Die LED   Light Emitting Diode  Aufbau und Erste Versuche</vt:lpstr>
      <vt:lpstr>Der Aufbau der LED</vt:lpstr>
      <vt:lpstr>Der Erste Versuch</vt:lpstr>
      <vt:lpstr>Was ist Passiert?</vt:lpstr>
      <vt:lpstr>Wieso?</vt:lpstr>
      <vt:lpstr>Die Lösung --- Der Wiederstand</vt:lpstr>
      <vt:lpstr>Die Formel:</vt:lpstr>
      <vt:lpstr>Farbcodes Widerstände</vt:lpstr>
      <vt:lpstr>Der Zweite Versuch</vt:lpstr>
      <vt:lpstr>Theorie zu Microcontroller  </vt:lpstr>
      <vt:lpstr>Was ist ein Microcontroller?</vt:lpstr>
      <vt:lpstr>Welche Alternativen gibt es in Betrieben?</vt:lpstr>
      <vt:lpstr>Versorgung des Microcontrollers</vt:lpstr>
      <vt:lpstr>Das LCD mit I2C   LiquidCrystalDisplay  Anschluss und Code</vt:lpstr>
      <vt:lpstr>Was ist ein „I2C“?</vt:lpstr>
      <vt:lpstr>Anschließen</vt:lpstr>
      <vt:lpstr>Programmieren des LCD mit I2C</vt:lpstr>
      <vt:lpstr>Importieren der Bibliotheken</vt:lpstr>
      <vt:lpstr>Setup-Funktion</vt:lpstr>
      <vt:lpstr>Loop-Funktion Teil 1</vt:lpstr>
      <vt:lpstr>Loop-Funktion Teil 2</vt:lpstr>
      <vt:lpstr>Aufgaben mit dem LCD</vt:lpstr>
      <vt:lpstr>Der Servo Motor     Anschluss und Code</vt:lpstr>
      <vt:lpstr>Was ist der Unterschied zwischen einem normalen Motor und einem Servo Motor?</vt:lpstr>
      <vt:lpstr>Anschlüsse</vt:lpstr>
      <vt:lpstr>Der Aufbau</vt:lpstr>
      <vt:lpstr>Das Coden Teil 1</vt:lpstr>
      <vt:lpstr>Das Coden Teil 2</vt:lpstr>
      <vt:lpstr>Das Coden Teil 3</vt:lpstr>
      <vt:lpstr>Das Coden Teil 4</vt:lpstr>
      <vt:lpstr>Die LED Steuern mit Arduino  Blinken und Schalten</vt:lpstr>
      <vt:lpstr>LED Blinken lassen – Aufbau</vt:lpstr>
      <vt:lpstr>LED Blinken lassen – Code Hilfe</vt:lpstr>
      <vt:lpstr>LED Blinken lassen mit Knopf – Aufbau</vt:lpstr>
      <vt:lpstr>Die neue Loop-Funktion</vt:lpstr>
      <vt:lpstr>Die Relais  Schalten &amp; Coden</vt:lpstr>
      <vt:lpstr>Was können Relais?</vt:lpstr>
      <vt:lpstr>Wie verende ich die ganzen Anschlüsse richtig?</vt:lpstr>
      <vt:lpstr>Wie Schalte ich die Relais?</vt:lpstr>
      <vt:lpstr>Beispielschaltung</vt:lpstr>
      <vt:lpstr>Mein Projekt: Als Beispiel was man mit dem Arduino machen kann.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Jonas Heilig</dc:creator>
  <cp:lastModifiedBy>Jonas Heilig</cp:lastModifiedBy>
  <cp:revision>4</cp:revision>
  <cp:lastPrinted>2023-04-24T14:57:36Z</cp:lastPrinted>
  <dcterms:created xsi:type="dcterms:W3CDTF">2022-12-21T15:45:32Z</dcterms:created>
  <dcterms:modified xsi:type="dcterms:W3CDTF">2023-04-24T15:09:02Z</dcterms:modified>
</cp:coreProperties>
</file>