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476E3-F85A-4B3E-812C-9D95BDF90A4F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12E7B-E427-43D5-97C5-B59E9599C4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0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F83-5B96-4A61-BC5D-D6DE4157C28D}" type="datetime1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9119-462D-401E-AEE1-72E7552AC9C2}" type="datetime1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CED-6AE2-4494-B251-0607C58A3D82}" type="datetime1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FA6A-FF8B-4934-8242-2052901BCE91}" type="datetime1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125-2D58-4FF5-A137-D9F84FCB8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65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9CEE-0317-4141-BC9C-72A64B2EF05E}" type="datetime1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125-2D58-4FF5-A137-D9F84FCB8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851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DC48-878B-442D-9BD1-BF9F73428511}" type="datetime1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125-2D58-4FF5-A137-D9F84FCB8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20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3AE6-9A60-4EC5-B4F8-410930799141}" type="datetime1">
              <a:rPr lang="de-DE" smtClean="0"/>
              <a:t>19.08.2019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125-2D58-4FF5-A137-D9F84FCB8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51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0DE3-731A-4544-92C9-CB51FABD9EF2}" type="datetime1">
              <a:rPr lang="de-DE" smtClean="0"/>
              <a:t>19.08.2019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125-2D58-4FF5-A137-D9F84FCB8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809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0951-41D9-4F9F-B205-8A508BAF0A7D}" type="datetime1">
              <a:rPr lang="de-DE" smtClean="0"/>
              <a:t>19.08.2019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125-2D58-4FF5-A137-D9F84FCB8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625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6C5F-F9AA-4440-9B2F-A02701783273}" type="datetime1">
              <a:rPr lang="de-DE" smtClean="0"/>
              <a:t>19.08.2019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125-2D58-4FF5-A137-D9F84FCB8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004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D5EC-B3D4-4CE8-B629-7B0785EBD4C7}" type="datetime1">
              <a:rPr lang="de-DE" smtClean="0"/>
              <a:t>19.08.2019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125-2D58-4FF5-A137-D9F84FCB8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7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93D-EBD6-4CBE-B51D-5C1E718C8D47}" type="datetime1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3143-8209-455E-AB2B-5BC21C0862C9}" type="datetime1">
              <a:rPr lang="de-DE" smtClean="0"/>
              <a:t>19.08.2019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125-2D58-4FF5-A137-D9F84FCB8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60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2D39-919E-4987-93F9-24F986CDF720}" type="datetime1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125-2D58-4FF5-A137-D9F84FCB8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831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75F2-DED8-4A7D-B2C4-FB1DBA17FDD4}" type="datetime1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125-2D58-4FF5-A137-D9F84FCB8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81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4E5A-29B3-4B7E-AF6E-B68820DE3031}" type="datetime1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F3-BF86-4448-8CD8-0830CA293C8B}" type="datetime1">
              <a:rPr lang="de-DE" smtClean="0"/>
              <a:t>19.08.2019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8A38-739F-4411-BB1E-68BADCDE0CBA}" type="datetime1">
              <a:rPr lang="de-DE" smtClean="0"/>
              <a:t>19.08.2019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29D4-788E-4124-AB5D-5E8F9E0F0C2D}" type="datetime1">
              <a:rPr lang="de-DE" smtClean="0"/>
              <a:t>19.08.2019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CD4-9421-4D0E-85B3-E600F58B79BD}" type="datetime1">
              <a:rPr lang="de-DE" smtClean="0"/>
              <a:t>19.08.2019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E1F0-91B0-467C-B5E6-42021BC5CE1C}" type="datetime1">
              <a:rPr lang="de-DE" smtClean="0"/>
              <a:t>19.08.2019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655A-14CC-4142-BE8C-2DD936854EC2}" type="datetime1">
              <a:rPr lang="de-DE" smtClean="0"/>
              <a:t>19.08.2019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0F2F-94CF-46CE-A01B-D01343D8770E}" type="datetime1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23C6-3A74-4962-BB3F-BE30AE0DD187}" type="datetime1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0F34-5E51-41A8-979E-25988DCD1C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46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Lego EV3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Robotik mit Java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200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Schnittstellen des EV3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65" y="1412776"/>
            <a:ext cx="6762927" cy="512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Sensoren und Aktoren</a:t>
            </a:r>
            <a:endParaRPr lang="de-DE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6" y="1988841"/>
            <a:ext cx="8528663" cy="381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8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Fahrzeug mit zwei Motoren</a:t>
            </a:r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44" y="1484784"/>
            <a:ext cx="6111984" cy="431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115616" y="630932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Siehe Bauanleitung: Seite 7 - 40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2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Larissa-Design</vt:lpstr>
      <vt:lpstr>Benutzerdefiniertes Design</vt:lpstr>
      <vt:lpstr>Lego EV3</vt:lpstr>
      <vt:lpstr>Schnittstellen des EV3</vt:lpstr>
      <vt:lpstr>Sensoren und Aktoren</vt:lpstr>
      <vt:lpstr>Fahrzeug mit zwei Motoren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EV3</dc:title>
  <dc:creator>Kuntz</dc:creator>
  <cp:lastModifiedBy>Robert Bock FLS</cp:lastModifiedBy>
  <cp:revision>19</cp:revision>
  <dcterms:created xsi:type="dcterms:W3CDTF">2015-11-10T06:25:10Z</dcterms:created>
  <dcterms:modified xsi:type="dcterms:W3CDTF">2019-08-19T18:57:30Z</dcterms:modified>
</cp:coreProperties>
</file>