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29" r:id="rId2"/>
    <p:sldId id="782" r:id="rId3"/>
    <p:sldId id="777" r:id="rId4"/>
    <p:sldId id="778" r:id="rId5"/>
    <p:sldId id="779" r:id="rId6"/>
    <p:sldId id="780" r:id="rId7"/>
    <p:sldId id="781" r:id="rId8"/>
    <p:sldId id="783" r:id="rId9"/>
    <p:sldId id="784" r:id="rId10"/>
    <p:sldId id="785" r:id="rId11"/>
    <p:sldId id="787" r:id="rId12"/>
    <p:sldId id="786" r:id="rId13"/>
    <p:sldId id="7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3" autoAdjust="0"/>
    <p:restoredTop sz="79237"/>
  </p:normalViewPr>
  <p:slideViewPr>
    <p:cSldViewPr snapToObjects="1">
      <p:cViewPr varScale="1">
        <p:scale>
          <a:sx n="87" d="100"/>
          <a:sy n="87" d="100"/>
        </p:scale>
        <p:origin x="192" y="2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 wird folgendermaßen ausgewählt:</a:t>
            </a:r>
          </a:p>
          <a:p>
            <a:r>
              <a:rPr lang="de-DE" dirty="0"/>
              <a:t>Spieler1 klickt auf farbiges Steuerobjekt im Kamerabild</a:t>
            </a:r>
            <a:br>
              <a:rPr lang="de-DE" dirty="0"/>
            </a:br>
            <a:r>
              <a:rPr lang="de-DE" dirty="0"/>
              <a:t>Spieler2 klickt auf farbiges Steuerobjekt im Kamerabild</a:t>
            </a:r>
          </a:p>
          <a:p>
            <a:r>
              <a:rPr lang="de-DE" dirty="0"/>
              <a:t>Spiel wird durch Tastendruck gestartet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Main Klasse hat Setup und Draw Methode und setzt die Pong Implementierung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Color Tracking beinhaltet den Color Tracking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Berechnet die Durchschnittliche X und Y Position, welche dann der Main Klasse zur </a:t>
            </a:r>
            <a:r>
              <a:rPr lang="de-DE" dirty="0" err="1"/>
              <a:t>verfügung</a:t>
            </a:r>
            <a:r>
              <a:rPr lang="de-DE" dirty="0"/>
              <a:t> steht.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UpdatVideo</a:t>
            </a:r>
            <a:r>
              <a:rPr lang="de-DE" dirty="0"/>
              <a:t> wird in der Draw Methode aufgerufen, also einmal für jeden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ließt das </a:t>
            </a:r>
            <a:r>
              <a:rPr lang="de-DE" dirty="0" err="1"/>
              <a:t>Kamerabuild</a:t>
            </a:r>
            <a:r>
              <a:rPr lang="de-DE" dirty="0"/>
              <a:t> und lädt das Pixel Array, sodass auf einzelne Pixel zugegriffen werden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ruft </a:t>
            </a:r>
            <a:r>
              <a:rPr lang="de-DE" dirty="0" err="1"/>
              <a:t>CalculateAvrgLeft</a:t>
            </a:r>
            <a:r>
              <a:rPr lang="de-DE" dirty="0"/>
              <a:t> und </a:t>
            </a:r>
            <a:r>
              <a:rPr lang="de-DE" dirty="0" err="1"/>
              <a:t>CalculateAvrgRight</a:t>
            </a:r>
            <a:r>
              <a:rPr lang="de-DE" dirty="0"/>
              <a:t>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 verfolgende Farbe kann für beide Hälften mit der Maus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Durchschnittliche Positionswerte können dann in der </a:t>
            </a:r>
            <a:r>
              <a:rPr lang="de-DE" dirty="0" err="1"/>
              <a:t>main</a:t>
            </a:r>
            <a:r>
              <a:rPr lang="de-DE" dirty="0"/>
              <a:t> Klasse abgefragt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Pong-Spiel mit Color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r>
              <a:rPr lang="de-DE" sz="1800">
                <a:latin typeface="+mn-lt"/>
              </a:rPr>
              <a:t>Verwendung von Color Tracking zur Steuerung der Spielelemente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AE33A215-6A8D-47D9-9697-84C6B1678248}"/>
              </a:ext>
            </a:extLst>
          </p:cNvPr>
          <p:cNvSpPr txBox="1">
            <a:spLocks/>
          </p:cNvSpPr>
          <p:nvPr/>
        </p:nvSpPr>
        <p:spPr>
          <a:xfrm>
            <a:off x="320485" y="5242655"/>
            <a:ext cx="8640960" cy="994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2000" b="0" i="0" kern="1200">
                <a:solidFill>
                  <a:schemeClr val="accent6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>
                <a:latin typeface="+mn-lt"/>
              </a:rPr>
              <a:t>Jonas Wallmann</a:t>
            </a:r>
          </a:p>
          <a:p>
            <a:pPr algn="r"/>
            <a:r>
              <a:rPr lang="de-DE" sz="1800">
                <a:latin typeface="+mn-lt"/>
              </a:rPr>
              <a:t>Patrick Kachelmuss</a:t>
            </a:r>
          </a:p>
          <a:p>
            <a:pPr algn="r"/>
            <a:r>
              <a:rPr lang="de-DE" sz="1800">
                <a:latin typeface="+mn-lt"/>
              </a:rPr>
              <a:t>Kai Durst</a:t>
            </a:r>
          </a:p>
        </p:txBody>
      </p: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605610-0857-D944-ADA6-D3ABF7347FD5}"/>
              </a:ext>
            </a:extLst>
          </p:cNvPr>
          <p:cNvGrpSpPr/>
          <p:nvPr/>
        </p:nvGrpSpPr>
        <p:grpSpPr>
          <a:xfrm>
            <a:off x="2843808" y="1107161"/>
            <a:ext cx="3339371" cy="4901426"/>
            <a:chOff x="2843808" y="775684"/>
            <a:chExt cx="3339371" cy="506314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1D1308D-F7F0-434E-AB74-F34C4EE8A0AE}"/>
                </a:ext>
              </a:extLst>
            </p:cNvPr>
            <p:cNvSpPr/>
            <p:nvPr/>
          </p:nvSpPr>
          <p:spPr>
            <a:xfrm>
              <a:off x="2843808" y="775684"/>
              <a:ext cx="3339371" cy="506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A2B9FDD-EF33-864D-959F-4B69190C43CA}"/>
                </a:ext>
              </a:extLst>
            </p:cNvPr>
            <p:cNvSpPr/>
            <p:nvPr/>
          </p:nvSpPr>
          <p:spPr>
            <a:xfrm>
              <a:off x="3066433" y="1973113"/>
              <a:ext cx="445249" cy="29945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BD4F82-613F-DF47-AA76-79B4D1273F79}"/>
                </a:ext>
              </a:extLst>
            </p:cNvPr>
            <p:cNvSpPr/>
            <p:nvPr/>
          </p:nvSpPr>
          <p:spPr>
            <a:xfrm>
              <a:off x="3517317" y="2991310"/>
              <a:ext cx="556562" cy="573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3AA4D6-E833-364E-AE97-DC58324B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D2C3B6-4B3F-6947-88F0-5FC33DB8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Pong</a:t>
            </a:r>
            <a:r>
              <a:rPr lang="de-DE" dirty="0"/>
              <a:t>-Implementierung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65CAA11F-4743-FD4D-85A1-7678743B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"/>
          <a:stretch/>
        </p:blipFill>
        <p:spPr>
          <a:xfrm>
            <a:off x="113822" y="5862157"/>
            <a:ext cx="9030178" cy="573821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9674F04-2B8C-DD46-91B2-32D958FFEA04}"/>
              </a:ext>
            </a:extLst>
          </p:cNvPr>
          <p:cNvSpPr/>
          <p:nvPr/>
        </p:nvSpPr>
        <p:spPr>
          <a:xfrm>
            <a:off x="984534" y="6118658"/>
            <a:ext cx="3083846" cy="31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1514CCE-E21D-2342-BD9E-A8CF2C4D18A6}"/>
              </a:ext>
            </a:extLst>
          </p:cNvPr>
          <p:cNvGrpSpPr/>
          <p:nvPr/>
        </p:nvGrpSpPr>
        <p:grpSpPr>
          <a:xfrm>
            <a:off x="2843808" y="3363253"/>
            <a:ext cx="667874" cy="199588"/>
            <a:chOff x="2843808" y="3363253"/>
            <a:chExt cx="667874" cy="199588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8F73665-0365-D347-B7AB-D3BF295EA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3562841"/>
              <a:ext cx="66787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5604837-FB4E-7548-99F5-7D2B249CC58A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3363253"/>
              <a:ext cx="222625" cy="13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AB1B72B-A9A5-E840-A735-ABED5BAE8E85}"/>
              </a:ext>
            </a:extLst>
          </p:cNvPr>
          <p:cNvSpPr/>
          <p:nvPr/>
        </p:nvSpPr>
        <p:spPr>
          <a:xfrm>
            <a:off x="4068039" y="6118658"/>
            <a:ext cx="1722164" cy="31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C5096C-719F-C741-8B83-8AC78EBC0D3C}"/>
              </a:ext>
            </a:extLst>
          </p:cNvPr>
          <p:cNvSpPr/>
          <p:nvPr/>
        </p:nvSpPr>
        <p:spPr>
          <a:xfrm>
            <a:off x="5789861" y="6124626"/>
            <a:ext cx="3348639" cy="31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501897E-0772-E74D-9F87-79C1F1CCF983}"/>
              </a:ext>
            </a:extLst>
          </p:cNvPr>
          <p:cNvCxnSpPr>
            <a:cxnSpLocks/>
          </p:cNvCxnSpPr>
          <p:nvPr/>
        </p:nvCxnSpPr>
        <p:spPr>
          <a:xfrm>
            <a:off x="3275856" y="1107160"/>
            <a:ext cx="0" cy="11591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8E9348C-97F3-0846-B4B2-0E9AFB5B6C9A}"/>
              </a:ext>
            </a:extLst>
          </p:cNvPr>
          <p:cNvCxnSpPr>
            <a:cxnSpLocks/>
          </p:cNvCxnSpPr>
          <p:nvPr/>
        </p:nvCxnSpPr>
        <p:spPr>
          <a:xfrm flipV="1">
            <a:off x="3289057" y="5165243"/>
            <a:ext cx="0" cy="6969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997634-8E26-CF42-8D27-C6713E2B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Festgelegte Ball- / Spielergeschwindigkeit in globalen Variablen</a:t>
            </a:r>
          </a:p>
          <a:p>
            <a:endParaRPr lang="de-DE" dirty="0"/>
          </a:p>
          <a:p>
            <a:r>
              <a:rPr lang="de-DE" dirty="0"/>
              <a:t>Ballkollision mit den Banden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Ballkollision mit einem Spieler</a:t>
            </a:r>
          </a:p>
          <a:p>
            <a:endParaRPr lang="de-DE" dirty="0"/>
          </a:p>
          <a:p>
            <a:r>
              <a:rPr lang="de-DE" dirty="0" err="1"/>
              <a:t>Repositionierung</a:t>
            </a:r>
            <a:r>
              <a:rPr lang="de-DE" dirty="0"/>
              <a:t> bei Punktgewinn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034BF6-1F07-3248-AA26-9FFA7B12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110E7A1-E9F8-4E43-B712-FDFA3B56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Pong</a:t>
            </a:r>
            <a:r>
              <a:rPr lang="de-DE" dirty="0"/>
              <a:t>-Implementierung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E7EB4D-B629-884F-995D-E74F8E5D6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35" y="2204864"/>
            <a:ext cx="3901688" cy="19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AEF8A4-AD83-C347-903C-83EE532D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Steuern der Schläger: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76C0F6-E8BF-E44C-BA14-298687A0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F5E5A2-BCFC-F544-96B6-FC477A92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Pong</a:t>
            </a:r>
            <a:r>
              <a:rPr lang="de-DE" dirty="0"/>
              <a:t>-Implementierung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4BD63-4A5A-B240-AC68-D607889D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83" y="2204864"/>
            <a:ext cx="571263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94E91FE-73A6-4243-86BF-3EA76EF0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9" y="1196752"/>
            <a:ext cx="7075442" cy="403031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860B24-84E4-B840-B8E1-CB733FE4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8D125-A8D6-0242-B344-59C527A79990}"/>
              </a:ext>
            </a:extLst>
          </p:cNvPr>
          <p:cNvSpPr txBox="1"/>
          <p:nvPr/>
        </p:nvSpPr>
        <p:spPr>
          <a:xfrm>
            <a:off x="3068706" y="5805264"/>
            <a:ext cx="3006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http://</a:t>
            </a:r>
            <a:r>
              <a:rPr lang="de-DE" sz="500" dirty="0" err="1"/>
              <a:t>kenes-exhibitions.com</a:t>
            </a:r>
            <a:r>
              <a:rPr lang="de-DE" sz="500" dirty="0"/>
              <a:t>/</a:t>
            </a:r>
            <a:r>
              <a:rPr lang="de-DE" sz="500" dirty="0" err="1"/>
              <a:t>cybersecurity</a:t>
            </a:r>
            <a:r>
              <a:rPr lang="de-DE" sz="500" dirty="0"/>
              <a:t>/</a:t>
            </a:r>
            <a:r>
              <a:rPr lang="de-DE" sz="500" dirty="0" err="1"/>
              <a:t>wp</a:t>
            </a:r>
            <a:r>
              <a:rPr lang="de-DE" sz="500" dirty="0"/>
              <a:t>-content/</a:t>
            </a:r>
            <a:r>
              <a:rPr lang="de-DE" sz="500" dirty="0" err="1"/>
              <a:t>uploads</a:t>
            </a:r>
            <a:r>
              <a:rPr lang="de-DE" sz="500" dirty="0"/>
              <a:t>/2016/11/livedemo-cyber-</a:t>
            </a:r>
            <a:r>
              <a:rPr lang="de-DE" sz="500" dirty="0" err="1"/>
              <a:t>security</a:t>
            </a:r>
            <a:r>
              <a:rPr lang="de-DE" sz="500" dirty="0"/>
              <a:t>-</a:t>
            </a:r>
            <a:r>
              <a:rPr lang="de-DE" sz="500" dirty="0" err="1"/>
              <a:t>india.png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364097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28E841-892A-4861-93B6-E6C64F64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1753560"/>
          </a:xfrm>
        </p:spPr>
        <p:txBody>
          <a:bodyPr/>
          <a:lstStyle/>
          <a:p>
            <a:r>
              <a:rPr lang="de-DE" dirty="0"/>
              <a:t>zweigeteilter Bildschirm für 2 Spieler</a:t>
            </a:r>
          </a:p>
          <a:p>
            <a:r>
              <a:rPr lang="de-DE" dirty="0"/>
              <a:t>Steuerung über Tasten oder Mausbewegung</a:t>
            </a:r>
          </a:p>
          <a:p>
            <a:r>
              <a:rPr lang="de-DE" dirty="0"/>
              <a:t>einfacher Hintergrund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72436-3B64-4CA3-AD1D-E374504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ABBD74-2652-4518-B90D-36B73D3A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Klassisches Pong-Spiel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910F74B-1F14-44DC-BAD5-A138290DD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90097"/>
            <a:ext cx="2886680" cy="1804175"/>
          </a:xfrm>
          <a:prstGeom prst="rect">
            <a:avLst/>
          </a:prstGeom>
        </p:spPr>
      </p:pic>
      <p:sp>
        <p:nvSpPr>
          <p:cNvPr id="11" name="Titel 3">
            <a:extLst>
              <a:ext uri="{FF2B5EF4-FFF2-40B4-BE49-F238E27FC236}">
                <a16:creationId xmlns:a16="http://schemas.microsoft.com/office/drawing/2014/main" id="{28ADC718-2CB0-4E74-95EC-D4CEB2C2EDA2}"/>
              </a:ext>
            </a:extLst>
          </p:cNvPr>
          <p:cNvSpPr txBox="1">
            <a:spLocks/>
          </p:cNvSpPr>
          <p:nvPr/>
        </p:nvSpPr>
        <p:spPr>
          <a:xfrm>
            <a:off x="403920" y="3194272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8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Pong-Spiel mit Color Tracking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CD56387-37AF-4FB1-8651-BA51F342F35F}"/>
              </a:ext>
            </a:extLst>
          </p:cNvPr>
          <p:cNvSpPr txBox="1">
            <a:spLocks/>
          </p:cNvSpPr>
          <p:nvPr/>
        </p:nvSpPr>
        <p:spPr>
          <a:xfrm>
            <a:off x="251566" y="4288438"/>
            <a:ext cx="8640960" cy="1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zweigeteilter Bildschirm für 2 Spieler</a:t>
            </a:r>
          </a:p>
          <a:p>
            <a:r>
              <a:rPr lang="de-DE" dirty="0"/>
              <a:t>Steuerung über auswählbares (farbiges) Objekt vor der Kamera</a:t>
            </a:r>
          </a:p>
          <a:p>
            <a:r>
              <a:rPr lang="de-DE" dirty="0"/>
              <a:t>Hintergrund = Kamerabild</a:t>
            </a:r>
          </a:p>
        </p:txBody>
      </p:sp>
    </p:spTree>
    <p:extLst>
      <p:ext uri="{BB962C8B-B14F-4D97-AF65-F5344CB8AC3E}">
        <p14:creationId xmlns:p14="http://schemas.microsoft.com/office/powerpoint/2010/main" val="4223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Struktur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395536" y="1536391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Setup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Draw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Pong Implementation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B755024-D0FA-8D46-8721-74C591AB3EE0}"/>
              </a:ext>
            </a:extLst>
          </p:cNvPr>
          <p:cNvSpPr/>
          <p:nvPr/>
        </p:nvSpPr>
        <p:spPr>
          <a:xfrm>
            <a:off x="4884018" y="2852936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Color Tracking Implementation</a:t>
            </a:r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6C50F440-0CBF-434C-A42B-80359356FEF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5268069" y="1220763"/>
            <a:ext cx="792088" cy="247225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EC6F43B-4FF2-6D4B-B7DD-FAC96E1D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15" y="119975"/>
            <a:ext cx="5323587" cy="661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9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AvrgXRight</a:t>
            </a:r>
            <a:endParaRPr lang="de-DE" dirty="0"/>
          </a:p>
          <a:p>
            <a:r>
              <a:rPr lang="de-DE" dirty="0" err="1"/>
              <a:t>AvrgYRight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21D9661-1379-2243-B384-089200DC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5450"/>
            <a:ext cx="80772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0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3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1F25F2-6EDC-0A4C-ACE0-8AAF5A3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B25FCA-1E22-1946-9D99-0B3ED3A4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Pong</a:t>
            </a:r>
            <a:r>
              <a:rPr lang="de-DE" dirty="0"/>
              <a:t>-Implementierung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1C76783-EA7E-894B-88AC-AE29665F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zeigen wir dem Spieler, dass wir sein Objekt </a:t>
            </a:r>
            <a:br>
              <a:rPr lang="de-DE" dirty="0"/>
            </a:br>
            <a:r>
              <a:rPr lang="de-DE" dirty="0" err="1"/>
              <a:t>tracken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Aufbau des Spielfelds: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6DBE70E3-0FBE-954C-A698-265E9C3C7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4"/>
          <a:stretch/>
        </p:blipFill>
        <p:spPr>
          <a:xfrm>
            <a:off x="6577455" y="1322767"/>
            <a:ext cx="1920748" cy="1548808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563CEEC-FF48-7F46-977C-F5D30913D884}"/>
              </a:ext>
            </a:extLst>
          </p:cNvPr>
          <p:cNvGrpSpPr/>
          <p:nvPr/>
        </p:nvGrpSpPr>
        <p:grpSpPr>
          <a:xfrm>
            <a:off x="1367644" y="3573016"/>
            <a:ext cx="6408712" cy="2664296"/>
            <a:chOff x="1367644" y="3573016"/>
            <a:chExt cx="6408712" cy="2664296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DADC8BD-9AD1-2A48-A60F-E44AB225D72B}"/>
                </a:ext>
              </a:extLst>
            </p:cNvPr>
            <p:cNvSpPr/>
            <p:nvPr/>
          </p:nvSpPr>
          <p:spPr>
            <a:xfrm>
              <a:off x="1491781" y="4015700"/>
              <a:ext cx="216024" cy="8894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50510FB-E628-914B-A5C1-CCB7A9C7BA50}"/>
                </a:ext>
              </a:extLst>
            </p:cNvPr>
            <p:cNvSpPr/>
            <p:nvPr/>
          </p:nvSpPr>
          <p:spPr>
            <a:xfrm>
              <a:off x="7452320" y="5025380"/>
              <a:ext cx="216024" cy="8894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7565C6D-D5A0-1B4D-B576-4653F2823D84}"/>
                </a:ext>
              </a:extLst>
            </p:cNvPr>
            <p:cNvGrpSpPr/>
            <p:nvPr/>
          </p:nvGrpSpPr>
          <p:grpSpPr>
            <a:xfrm>
              <a:off x="1367644" y="3573016"/>
              <a:ext cx="6408712" cy="2664296"/>
              <a:chOff x="1367644" y="3573016"/>
              <a:chExt cx="6408712" cy="2664296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EEDEFC3-E26D-4547-A1E8-3D9573E63E65}"/>
                  </a:ext>
                </a:extLst>
              </p:cNvPr>
              <p:cNvSpPr/>
              <p:nvPr/>
            </p:nvSpPr>
            <p:spPr>
              <a:xfrm>
                <a:off x="2463887" y="3573016"/>
                <a:ext cx="4232351" cy="2664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EBF02127-A773-DB4F-BC32-0B4304A0DA36}"/>
                  </a:ext>
                </a:extLst>
              </p:cNvPr>
              <p:cNvCxnSpPr>
                <a:cxnSpLocks/>
                <a:stCxn id="10" idx="0"/>
                <a:endCxn id="10" idx="2"/>
              </p:cNvCxnSpPr>
              <p:nvPr/>
            </p:nvCxnSpPr>
            <p:spPr>
              <a:xfrm>
                <a:off x="4580063" y="3573016"/>
                <a:ext cx="0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2EA258-FBF3-5B45-B413-3237FA4EF780}"/>
                  </a:ext>
                </a:extLst>
              </p:cNvPr>
              <p:cNvSpPr/>
              <p:nvPr/>
            </p:nvSpPr>
            <p:spPr>
              <a:xfrm>
                <a:off x="3635896" y="4113076"/>
                <a:ext cx="1872208" cy="158417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6170A5A-E863-A740-A11B-E4BE120584D8}"/>
                  </a:ext>
                </a:extLst>
              </p:cNvPr>
              <p:cNvSpPr/>
              <p:nvPr/>
            </p:nvSpPr>
            <p:spPr>
              <a:xfrm>
                <a:off x="1367644" y="3573016"/>
                <a:ext cx="1112370" cy="266429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9306983-226F-2D46-8687-A90674903E6D}"/>
                  </a:ext>
                </a:extLst>
              </p:cNvPr>
              <p:cNvSpPr/>
              <p:nvPr/>
            </p:nvSpPr>
            <p:spPr>
              <a:xfrm>
                <a:off x="6680113" y="3573016"/>
                <a:ext cx="1096243" cy="266429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1D15A2-2BD5-9141-873B-AC05F060C3E5}"/>
                </a:ext>
              </a:extLst>
            </p:cNvPr>
            <p:cNvSpPr/>
            <p:nvPr/>
          </p:nvSpPr>
          <p:spPr>
            <a:xfrm>
              <a:off x="4427984" y="4755046"/>
              <a:ext cx="288032" cy="3002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795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997634-8E26-CF42-8D27-C6713E2B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Festgelegte Ball- / Spielergeschwindigkeit in globalen Variablen</a:t>
            </a:r>
          </a:p>
          <a:p>
            <a:endParaRPr lang="de-DE" dirty="0"/>
          </a:p>
          <a:p>
            <a:r>
              <a:rPr lang="de-DE" dirty="0"/>
              <a:t>Ballkollision mit den Banden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Ballkollision mit einem Spieler</a:t>
            </a:r>
          </a:p>
          <a:p>
            <a:endParaRPr lang="de-DE" dirty="0"/>
          </a:p>
          <a:p>
            <a:r>
              <a:rPr lang="de-DE" dirty="0" err="1"/>
              <a:t>Repositionierung</a:t>
            </a:r>
            <a:r>
              <a:rPr lang="de-DE" dirty="0"/>
              <a:t> bei Punktgewinn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034BF6-1F07-3248-AA26-9FFA7B12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110E7A1-E9F8-4E43-B712-FDFA3B56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Pong</a:t>
            </a:r>
            <a:r>
              <a:rPr lang="de-DE" dirty="0"/>
              <a:t>-Implementierung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E7EB4D-B629-884F-995D-E74F8E5D6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35" y="2204864"/>
            <a:ext cx="3901688" cy="19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054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Macintosh PowerPoint</Application>
  <PresentationFormat>Bildschirmpräsentation (4:3)</PresentationFormat>
  <Paragraphs>120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praesentationsvorlage_blanco1</vt:lpstr>
      <vt:lpstr>Pong-Spiel mit Color Tracking</vt:lpstr>
      <vt:lpstr>Klassisches Pong-Spiel</vt:lpstr>
      <vt:lpstr>Klassen Struktur</vt:lpstr>
      <vt:lpstr>Color Tracking</vt:lpstr>
      <vt:lpstr>Color Tracking</vt:lpstr>
      <vt:lpstr>Color Tracking</vt:lpstr>
      <vt:lpstr>Color Tracking</vt:lpstr>
      <vt:lpstr>Pong-Implementierung</vt:lpstr>
      <vt:lpstr>Pong-Implementierung</vt:lpstr>
      <vt:lpstr>Pong-Implementierung</vt:lpstr>
      <vt:lpstr>Pong-Implementierung</vt:lpstr>
      <vt:lpstr>Pong-Implementierung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Patrick Kachelmuss</cp:lastModifiedBy>
  <cp:revision>319</cp:revision>
  <dcterms:created xsi:type="dcterms:W3CDTF">2014-04-07T11:14:34Z</dcterms:created>
  <dcterms:modified xsi:type="dcterms:W3CDTF">2019-02-04T01:21:10Z</dcterms:modified>
</cp:coreProperties>
</file>