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29" r:id="rId2"/>
    <p:sldId id="777" r:id="rId3"/>
    <p:sldId id="778" r:id="rId4"/>
    <p:sldId id="779" r:id="rId5"/>
    <p:sldId id="780" r:id="rId6"/>
    <p:sldId id="7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6" autoAdjust="0"/>
    <p:restoredTop sz="79266"/>
  </p:normalViewPr>
  <p:slideViewPr>
    <p:cSldViewPr snapToObjects="1">
      <p:cViewPr varScale="1">
        <p:scale>
          <a:sx n="121" d="100"/>
          <a:sy n="121" d="100"/>
        </p:scale>
        <p:origin x="2096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Main Klasse hat Setup und Draw Methode und setzt die Pong Implementierung 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Color Tracking beinhaltet den Color Tracking Algorithmus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Berechnet die Durchschnittliche X und Y Position, welche dann der Main Klasse zur </a:t>
            </a:r>
            <a:r>
              <a:rPr lang="de-DE" dirty="0" err="1"/>
              <a:t>verfügung</a:t>
            </a:r>
            <a:r>
              <a:rPr lang="de-DE" dirty="0"/>
              <a:t> steht.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UpdatVideo</a:t>
            </a:r>
            <a:r>
              <a:rPr lang="de-DE" dirty="0"/>
              <a:t> wird in der Draw Methode aufgerufen, also einmal für jeden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ließt das </a:t>
            </a:r>
            <a:r>
              <a:rPr lang="de-DE" dirty="0" err="1"/>
              <a:t>Kamerabuild</a:t>
            </a:r>
            <a:r>
              <a:rPr lang="de-DE" dirty="0"/>
              <a:t> und lädt das Pixel Array, sodass auf einzelne Pixel zugegriffen werden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UpdateVideo</a:t>
            </a:r>
            <a:r>
              <a:rPr lang="de-DE" dirty="0"/>
              <a:t> ruft </a:t>
            </a:r>
            <a:r>
              <a:rPr lang="de-DE" dirty="0" err="1"/>
              <a:t>CalculateAvrgLeft</a:t>
            </a:r>
            <a:r>
              <a:rPr lang="de-DE" dirty="0"/>
              <a:t> und </a:t>
            </a:r>
            <a:r>
              <a:rPr lang="de-DE" dirty="0" err="1"/>
              <a:t>CalculateAvrgRight</a:t>
            </a:r>
            <a:r>
              <a:rPr lang="de-DE" dirty="0"/>
              <a:t>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Code 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 verfolgende Farbe kann für beide Hälften mit der Maus ausgewählt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Durchschnittliche Positionswerte können dann in der </a:t>
            </a:r>
            <a:r>
              <a:rPr lang="de-DE" dirty="0" err="1"/>
              <a:t>main</a:t>
            </a:r>
            <a:r>
              <a:rPr lang="de-DE" dirty="0"/>
              <a:t> Klasse abgefragt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0B01-5178-ED41-ADC8-9B54F01BC2FD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endParaRPr lang="en-US" sz="1800" dirty="0">
              <a:latin typeface="+mn-lt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Struktur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395536" y="1536391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Setup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Draw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Pong Implementation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B755024-D0FA-8D46-8721-74C591AB3EE0}"/>
              </a:ext>
            </a:extLst>
          </p:cNvPr>
          <p:cNvSpPr/>
          <p:nvPr/>
        </p:nvSpPr>
        <p:spPr>
          <a:xfrm>
            <a:off x="4884018" y="2852936"/>
            <a:ext cx="4032448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Color Tracking Implementation</a:t>
            </a:r>
          </a:p>
        </p:txBody>
      </p: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6C50F440-0CBF-434C-A42B-80359356FEFB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5268069" y="1220763"/>
            <a:ext cx="792088" cy="2472258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8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EC6F43B-4FF2-6D4B-B7DD-FAC96E1D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15" y="119975"/>
            <a:ext cx="5323587" cy="661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9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AvrgXRight</a:t>
            </a:r>
            <a:endParaRPr lang="de-DE" dirty="0"/>
          </a:p>
          <a:p>
            <a:r>
              <a:rPr lang="de-DE" dirty="0" err="1"/>
              <a:t>AvrgYRight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21D9661-1379-2243-B384-089200DC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5450"/>
            <a:ext cx="80772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0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 Tracking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D28ED-299E-6A4B-BBDF-BEA545C267A7}"/>
              </a:ext>
            </a:extLst>
          </p:cNvPr>
          <p:cNvSpPr/>
          <p:nvPr/>
        </p:nvSpPr>
        <p:spPr>
          <a:xfrm>
            <a:off x="4283968" y="1126568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UpdateVideo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F67A48-16CC-2248-99E4-1FCD225F9FED}"/>
              </a:ext>
            </a:extLst>
          </p:cNvPr>
          <p:cNvSpPr/>
          <p:nvPr/>
        </p:nvSpPr>
        <p:spPr>
          <a:xfrm>
            <a:off x="2699792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CalculateAvrgLeft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96ED2E7C-E771-5940-A7D1-4A924D42781B}"/>
              </a:ext>
            </a:extLst>
          </p:cNvPr>
          <p:cNvSpPr/>
          <p:nvPr/>
        </p:nvSpPr>
        <p:spPr>
          <a:xfrm>
            <a:off x="6183179" y="2790895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CalculateAvrgRight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9E03186-EAC6-0C44-9A51-640517BE3B02}"/>
              </a:ext>
            </a:extLst>
          </p:cNvPr>
          <p:cNvSpPr/>
          <p:nvPr/>
        </p:nvSpPr>
        <p:spPr>
          <a:xfrm>
            <a:off x="251474" y="1127967"/>
            <a:ext cx="2232248" cy="95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66E013-AE33-6A46-8419-AFFD540121D0}"/>
              </a:ext>
            </a:extLst>
          </p:cNvPr>
          <p:cNvSpPr txBox="1"/>
          <p:nvPr/>
        </p:nvSpPr>
        <p:spPr>
          <a:xfrm>
            <a:off x="3275856" y="4311508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7941B9-F8F0-C34C-84CE-4CCA7F2CB522}"/>
              </a:ext>
            </a:extLst>
          </p:cNvPr>
          <p:cNvSpPr txBox="1"/>
          <p:nvPr/>
        </p:nvSpPr>
        <p:spPr>
          <a:xfrm>
            <a:off x="6780567" y="4311507"/>
            <a:ext cx="15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AvrgXLeft</a:t>
            </a:r>
            <a:endParaRPr lang="de-DE" dirty="0"/>
          </a:p>
          <a:p>
            <a:r>
              <a:rPr lang="de-DE" dirty="0" err="1"/>
              <a:t>AvrgYleft</a:t>
            </a:r>
            <a:endParaRPr lang="de-DE" dirty="0"/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B18CE037-1308-FE42-AE5A-08460A50667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54093" y="1644896"/>
            <a:ext cx="707822" cy="15841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47049A8B-E7ED-C247-B38E-CE1282091F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95786" y="1487378"/>
            <a:ext cx="707822" cy="1899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3D39C90-BFC5-F840-B946-C3DEF1C490ED}"/>
              </a:ext>
            </a:extLst>
          </p:cNvPr>
          <p:cNvCxnSpPr>
            <a:stCxn id="7" idx="2"/>
          </p:cNvCxnSpPr>
          <p:nvPr/>
        </p:nvCxnSpPr>
        <p:spPr>
          <a:xfrm>
            <a:off x="3815916" y="3747400"/>
            <a:ext cx="0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1EBE71-4106-6F42-85E9-757BEFAA35F4}"/>
              </a:ext>
            </a:extLst>
          </p:cNvPr>
          <p:cNvCxnSpPr>
            <a:stCxn id="9" idx="2"/>
          </p:cNvCxnSpPr>
          <p:nvPr/>
        </p:nvCxnSpPr>
        <p:spPr>
          <a:xfrm>
            <a:off x="7299303" y="3747400"/>
            <a:ext cx="9001" cy="56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C19F0BD6-5E42-2744-8B58-3D7135D71E73}"/>
              </a:ext>
            </a:extLst>
          </p:cNvPr>
          <p:cNvCxnSpPr>
            <a:stCxn id="13" idx="2"/>
          </p:cNvCxnSpPr>
          <p:nvPr/>
        </p:nvCxnSpPr>
        <p:spPr>
          <a:xfrm rot="5400000">
            <a:off x="3794998" y="1990425"/>
            <a:ext cx="775418" cy="6710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FDC609C-1A34-F542-8084-62526DFDA5C2}"/>
              </a:ext>
            </a:extLst>
          </p:cNvPr>
          <p:cNvCxnSpPr/>
          <p:nvPr/>
        </p:nvCxnSpPr>
        <p:spPr>
          <a:xfrm>
            <a:off x="3815916" y="4957838"/>
            <a:ext cx="0" cy="772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785965B-95B0-874F-B758-C1505F5F582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483722" y="1604821"/>
            <a:ext cx="1800246" cy="1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3099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Macintosh PowerPoint</Application>
  <PresentationFormat>Bildschirmpräsentation (4:3)</PresentationFormat>
  <Paragraphs>62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praesentationsvorlage_blanco1</vt:lpstr>
      <vt:lpstr>PowerPoint-Präsentation</vt:lpstr>
      <vt:lpstr>Klassen Struktur</vt:lpstr>
      <vt:lpstr>Color Tracking</vt:lpstr>
      <vt:lpstr>Color Tracking</vt:lpstr>
      <vt:lpstr>Color Tracking</vt:lpstr>
      <vt:lpstr>Color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Niels</dc:creator>
  <cp:lastModifiedBy>Jonas Wallmann</cp:lastModifiedBy>
  <cp:revision>305</cp:revision>
  <dcterms:created xsi:type="dcterms:W3CDTF">2014-04-07T11:14:34Z</dcterms:created>
  <dcterms:modified xsi:type="dcterms:W3CDTF">2019-02-03T10:12:08Z</dcterms:modified>
</cp:coreProperties>
</file>