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629" r:id="rId2"/>
    <p:sldId id="777" r:id="rId3"/>
    <p:sldId id="778" r:id="rId4"/>
    <p:sldId id="779" r:id="rId5"/>
    <p:sldId id="780" r:id="rId6"/>
    <p:sldId id="78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6" autoAdjust="0"/>
    <p:restoredTop sz="79238"/>
  </p:normalViewPr>
  <p:slideViewPr>
    <p:cSldViewPr snapToObjects="1">
      <p:cViewPr varScale="1">
        <p:scale>
          <a:sx n="121" d="100"/>
          <a:sy n="121" d="100"/>
        </p:scale>
        <p:origin x="2552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EC357-122F-48AB-88E5-025D5C11C6B3}" type="datetimeFigureOut">
              <a:rPr lang="en-US" smtClean="0"/>
              <a:t>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E9D05-C789-4FAD-87B0-3F6DD2D06B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2 Klassen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Main Klasse hat Setup und Draw Methode und setzt die Pong Implementierung 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Color Tracking beinhaltet den Color Tracking Algorithmus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Berechnet die Durchschnittliche X und Y Position, welche dann der Main Klasse zur </a:t>
            </a:r>
            <a:r>
              <a:rPr lang="de-DE" dirty="0" err="1"/>
              <a:t>verfügung</a:t>
            </a:r>
            <a:r>
              <a:rPr lang="de-DE" dirty="0"/>
              <a:t> steht.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2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UpdatVideo</a:t>
            </a:r>
            <a:r>
              <a:rPr lang="de-DE" dirty="0"/>
              <a:t> wird in der Draw Methode aufgerufen, also einmal für jeden Frame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UpdateVideo</a:t>
            </a:r>
            <a:r>
              <a:rPr lang="de-DE" dirty="0"/>
              <a:t> ließt das </a:t>
            </a:r>
            <a:r>
              <a:rPr lang="de-DE" dirty="0" err="1"/>
              <a:t>Kamerabuild</a:t>
            </a:r>
            <a:r>
              <a:rPr lang="de-DE" dirty="0"/>
              <a:t> und lädt das Pixel Array, sodass auf einzelne Pixel zugegriffen werden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UpdateVideo</a:t>
            </a:r>
            <a:r>
              <a:rPr lang="de-DE" dirty="0"/>
              <a:t> ruft </a:t>
            </a:r>
            <a:r>
              <a:rPr lang="de-DE" dirty="0" err="1"/>
              <a:t>CalculateAvrgLeft</a:t>
            </a:r>
            <a:r>
              <a:rPr lang="de-DE" dirty="0"/>
              <a:t> und </a:t>
            </a:r>
            <a:r>
              <a:rPr lang="de-DE" dirty="0" err="1"/>
              <a:t>CalculateAvrgRight</a:t>
            </a:r>
            <a:r>
              <a:rPr lang="de-DE" dirty="0"/>
              <a:t> auf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Code Erklärung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81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4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 verfolgende Farbe kann für beide Hälften mit der Maus ausgewählt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Durchschnittliche Positionswerte können dann in der </a:t>
            </a:r>
            <a:r>
              <a:rPr lang="de-DE" dirty="0" err="1"/>
              <a:t>main</a:t>
            </a:r>
            <a:r>
              <a:rPr lang="de-DE" dirty="0"/>
              <a:t> Klasse abgefragt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0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708920"/>
            <a:ext cx="8640960" cy="144016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4464114"/>
            <a:ext cx="8640960" cy="1125125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38239537-04E6-8146-BCB4-151E68498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836712"/>
            <a:ext cx="3101301" cy="65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5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603432"/>
            <a:ext cx="8640960" cy="4533368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/>
          <a:lstStyle/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90B01-5178-ED41-ADC8-9B54F01BC2FD}"/>
              </a:ext>
            </a:extLst>
          </p:cNvPr>
          <p:cNvSpPr txBox="1"/>
          <p:nvPr userDrawn="1"/>
        </p:nvSpPr>
        <p:spPr>
          <a:xfrm>
            <a:off x="2915816" y="645652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$author – title</a:t>
            </a:r>
          </a:p>
        </p:txBody>
      </p:sp>
    </p:spTree>
    <p:extLst>
      <p:ext uri="{BB962C8B-B14F-4D97-AF65-F5344CB8AC3E}">
        <p14:creationId xmlns:p14="http://schemas.microsoft.com/office/powerpoint/2010/main" val="369150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600201"/>
            <a:ext cx="4140460" cy="4525963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600201"/>
            <a:ext cx="4140460" cy="4525963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/>
          <a:lstStyle/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DDE95-AF33-CC4B-8B52-1556D4FBE263}"/>
              </a:ext>
            </a:extLst>
          </p:cNvPr>
          <p:cNvSpPr txBox="1"/>
          <p:nvPr userDrawn="1"/>
        </p:nvSpPr>
        <p:spPr>
          <a:xfrm>
            <a:off x="2915816" y="645652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$author – title</a:t>
            </a:r>
          </a:p>
        </p:txBody>
      </p:sp>
    </p:spTree>
    <p:extLst>
      <p:ext uri="{BB962C8B-B14F-4D97-AF65-F5344CB8AC3E}">
        <p14:creationId xmlns:p14="http://schemas.microsoft.com/office/powerpoint/2010/main" val="42112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/>
          <a:lstStyle/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3F6C0-9608-E54C-A1EC-653956D83F37}"/>
              </a:ext>
            </a:extLst>
          </p:cNvPr>
          <p:cNvSpPr txBox="1"/>
          <p:nvPr userDrawn="1"/>
        </p:nvSpPr>
        <p:spPr>
          <a:xfrm>
            <a:off x="2915816" y="645652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$author – title</a:t>
            </a:r>
          </a:p>
        </p:txBody>
      </p:sp>
    </p:spTree>
    <p:extLst>
      <p:ext uri="{BB962C8B-B14F-4D97-AF65-F5344CB8AC3E}">
        <p14:creationId xmlns:p14="http://schemas.microsoft.com/office/powerpoint/2010/main" val="35879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228601"/>
            <a:ext cx="8641006" cy="10941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92799"/>
            <a:ext cx="8640960" cy="4533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Grafik 3">
            <a:extLst>
              <a:ext uri="{FF2B5EF4-FFF2-40B4-BE49-F238E27FC236}">
                <a16:creationId xmlns:a16="http://schemas.microsoft.com/office/drawing/2014/main" id="{C36C777C-2AFA-5845-BCC5-8E92DB3CF7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20" b="-15808"/>
          <a:stretch/>
        </p:blipFill>
        <p:spPr>
          <a:xfrm>
            <a:off x="251521" y="6381328"/>
            <a:ext cx="648072" cy="352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FB15E5-80B9-CB4C-A10D-6574C09B809F}"/>
              </a:ext>
            </a:extLst>
          </p:cNvPr>
          <p:cNvSpPr txBox="1"/>
          <p:nvPr userDrawn="1"/>
        </p:nvSpPr>
        <p:spPr>
          <a:xfrm>
            <a:off x="827584" y="6320345"/>
            <a:ext cx="18614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Institute for Visualisation and</a:t>
            </a:r>
            <a:br>
              <a:rPr lang="en-GB" sz="11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Interactive Systems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BA089E9B-AAD1-1040-A525-3C133C009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90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8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4293097"/>
            <a:ext cx="8640960" cy="648072"/>
          </a:xfrm>
        </p:spPr>
        <p:txBody>
          <a:bodyPr>
            <a:normAutofit/>
          </a:bodyPr>
          <a:lstStyle/>
          <a:p>
            <a:endParaRPr lang="en-US" sz="1800" dirty="0">
              <a:latin typeface="+mn-lt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508518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1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Struktur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CCD28ED-299E-6A4B-BBDF-BEA545C267A7}"/>
              </a:ext>
            </a:extLst>
          </p:cNvPr>
          <p:cNvSpPr/>
          <p:nvPr/>
        </p:nvSpPr>
        <p:spPr>
          <a:xfrm>
            <a:off x="395536" y="1536391"/>
            <a:ext cx="4032448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Main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Setup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Draw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Pong Implementation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B755024-D0FA-8D46-8721-74C591AB3EE0}"/>
              </a:ext>
            </a:extLst>
          </p:cNvPr>
          <p:cNvSpPr/>
          <p:nvPr/>
        </p:nvSpPr>
        <p:spPr>
          <a:xfrm>
            <a:off x="4884018" y="2852936"/>
            <a:ext cx="4032448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Color Tracking Implementation</a:t>
            </a:r>
          </a:p>
        </p:txBody>
      </p:sp>
      <p:cxnSp>
        <p:nvCxnSpPr>
          <p:cNvPr id="8" name="Gewinkelte Verbindung 7">
            <a:extLst>
              <a:ext uri="{FF2B5EF4-FFF2-40B4-BE49-F238E27FC236}">
                <a16:creationId xmlns:a16="http://schemas.microsoft.com/office/drawing/2014/main" id="{6C50F440-0CBF-434C-A42B-80359356FEFB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5268069" y="1220763"/>
            <a:ext cx="792088" cy="2472258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Color Tracking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CCD28ED-299E-6A4B-BBDF-BEA545C267A7}"/>
              </a:ext>
            </a:extLst>
          </p:cNvPr>
          <p:cNvSpPr/>
          <p:nvPr/>
        </p:nvSpPr>
        <p:spPr>
          <a:xfrm>
            <a:off x="4283968" y="1126568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UpdateVideo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7FF67A48-16CC-2248-99E4-1FCD225F9FED}"/>
              </a:ext>
            </a:extLst>
          </p:cNvPr>
          <p:cNvSpPr/>
          <p:nvPr/>
        </p:nvSpPr>
        <p:spPr>
          <a:xfrm>
            <a:off x="2699792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CalculateAvrgLeft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96ED2E7C-E771-5940-A7D1-4A924D42781B}"/>
              </a:ext>
            </a:extLst>
          </p:cNvPr>
          <p:cNvSpPr/>
          <p:nvPr/>
        </p:nvSpPr>
        <p:spPr>
          <a:xfrm>
            <a:off x="6183179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CalculateAvrgRight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9E03186-EAC6-0C44-9A51-640517BE3B02}"/>
              </a:ext>
            </a:extLst>
          </p:cNvPr>
          <p:cNvSpPr/>
          <p:nvPr/>
        </p:nvSpPr>
        <p:spPr>
          <a:xfrm>
            <a:off x="251474" y="1127967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draw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366E013-AE33-6A46-8419-AFFD540121D0}"/>
              </a:ext>
            </a:extLst>
          </p:cNvPr>
          <p:cNvSpPr txBox="1"/>
          <p:nvPr/>
        </p:nvSpPr>
        <p:spPr>
          <a:xfrm>
            <a:off x="3275856" y="4311508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7941B9-F8F0-C34C-84CE-4CCA7F2CB522}"/>
              </a:ext>
            </a:extLst>
          </p:cNvPr>
          <p:cNvSpPr txBox="1"/>
          <p:nvPr/>
        </p:nvSpPr>
        <p:spPr>
          <a:xfrm>
            <a:off x="6780567" y="4311507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B18CE037-1308-FE42-AE5A-08460A50667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254093" y="1644896"/>
            <a:ext cx="707822" cy="15841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47049A8B-E7ED-C247-B38E-CE1282091F96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995786" y="1487378"/>
            <a:ext cx="707822" cy="18992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3D39C90-BFC5-F840-B946-C3DEF1C490ED}"/>
              </a:ext>
            </a:extLst>
          </p:cNvPr>
          <p:cNvCxnSpPr>
            <a:stCxn id="7" idx="2"/>
          </p:cNvCxnSpPr>
          <p:nvPr/>
        </p:nvCxnSpPr>
        <p:spPr>
          <a:xfrm>
            <a:off x="3815916" y="3747400"/>
            <a:ext cx="0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51EBE71-4106-6F42-85E9-757BEFAA35F4}"/>
              </a:ext>
            </a:extLst>
          </p:cNvPr>
          <p:cNvCxnSpPr>
            <a:stCxn id="9" idx="2"/>
          </p:cNvCxnSpPr>
          <p:nvPr/>
        </p:nvCxnSpPr>
        <p:spPr>
          <a:xfrm>
            <a:off x="7299303" y="3747400"/>
            <a:ext cx="9001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C19F0BD6-5E42-2744-8B58-3D7135D71E73}"/>
              </a:ext>
            </a:extLst>
          </p:cNvPr>
          <p:cNvCxnSpPr>
            <a:stCxn id="13" idx="2"/>
          </p:cNvCxnSpPr>
          <p:nvPr/>
        </p:nvCxnSpPr>
        <p:spPr>
          <a:xfrm rot="5400000">
            <a:off x="3794998" y="1990425"/>
            <a:ext cx="775418" cy="67102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2FDC609C-1A34-F542-8084-62526DFDA5C2}"/>
              </a:ext>
            </a:extLst>
          </p:cNvPr>
          <p:cNvCxnSpPr/>
          <p:nvPr/>
        </p:nvCxnSpPr>
        <p:spPr>
          <a:xfrm>
            <a:off x="3815916" y="4957838"/>
            <a:ext cx="0" cy="772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785965B-95B0-874F-B758-C1505F5F5825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483722" y="1604821"/>
            <a:ext cx="1800246" cy="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18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Color Tracking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CCD28ED-299E-6A4B-BBDF-BEA545C267A7}"/>
              </a:ext>
            </a:extLst>
          </p:cNvPr>
          <p:cNvSpPr/>
          <p:nvPr/>
        </p:nvSpPr>
        <p:spPr>
          <a:xfrm>
            <a:off x="4283968" y="1126568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UpdateVideo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7FF67A48-16CC-2248-99E4-1FCD225F9FED}"/>
              </a:ext>
            </a:extLst>
          </p:cNvPr>
          <p:cNvSpPr/>
          <p:nvPr/>
        </p:nvSpPr>
        <p:spPr>
          <a:xfrm>
            <a:off x="2699792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CalculateAvrgLeft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96ED2E7C-E771-5940-A7D1-4A924D42781B}"/>
              </a:ext>
            </a:extLst>
          </p:cNvPr>
          <p:cNvSpPr/>
          <p:nvPr/>
        </p:nvSpPr>
        <p:spPr>
          <a:xfrm>
            <a:off x="6183179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CalculateAvrgRight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9E03186-EAC6-0C44-9A51-640517BE3B02}"/>
              </a:ext>
            </a:extLst>
          </p:cNvPr>
          <p:cNvSpPr/>
          <p:nvPr/>
        </p:nvSpPr>
        <p:spPr>
          <a:xfrm>
            <a:off x="251474" y="1127967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draw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366E013-AE33-6A46-8419-AFFD540121D0}"/>
              </a:ext>
            </a:extLst>
          </p:cNvPr>
          <p:cNvSpPr txBox="1"/>
          <p:nvPr/>
        </p:nvSpPr>
        <p:spPr>
          <a:xfrm>
            <a:off x="3275856" y="4311508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7941B9-F8F0-C34C-84CE-4CCA7F2CB522}"/>
              </a:ext>
            </a:extLst>
          </p:cNvPr>
          <p:cNvSpPr txBox="1"/>
          <p:nvPr/>
        </p:nvSpPr>
        <p:spPr>
          <a:xfrm>
            <a:off x="6780567" y="4311507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B18CE037-1308-FE42-AE5A-08460A50667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254093" y="1644896"/>
            <a:ext cx="707822" cy="15841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47049A8B-E7ED-C247-B38E-CE1282091F96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995786" y="1487378"/>
            <a:ext cx="707822" cy="18992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3D39C90-BFC5-F840-B946-C3DEF1C490ED}"/>
              </a:ext>
            </a:extLst>
          </p:cNvPr>
          <p:cNvCxnSpPr>
            <a:stCxn id="7" idx="2"/>
          </p:cNvCxnSpPr>
          <p:nvPr/>
        </p:nvCxnSpPr>
        <p:spPr>
          <a:xfrm>
            <a:off x="3815916" y="3747400"/>
            <a:ext cx="0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51EBE71-4106-6F42-85E9-757BEFAA35F4}"/>
              </a:ext>
            </a:extLst>
          </p:cNvPr>
          <p:cNvCxnSpPr>
            <a:stCxn id="9" idx="2"/>
          </p:cNvCxnSpPr>
          <p:nvPr/>
        </p:nvCxnSpPr>
        <p:spPr>
          <a:xfrm>
            <a:off x="7299303" y="3747400"/>
            <a:ext cx="9001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C19F0BD6-5E42-2744-8B58-3D7135D71E73}"/>
              </a:ext>
            </a:extLst>
          </p:cNvPr>
          <p:cNvCxnSpPr>
            <a:stCxn id="13" idx="2"/>
          </p:cNvCxnSpPr>
          <p:nvPr/>
        </p:nvCxnSpPr>
        <p:spPr>
          <a:xfrm rot="5400000">
            <a:off x="3794998" y="1990425"/>
            <a:ext cx="775418" cy="67102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2FDC609C-1A34-F542-8084-62526DFDA5C2}"/>
              </a:ext>
            </a:extLst>
          </p:cNvPr>
          <p:cNvCxnSpPr/>
          <p:nvPr/>
        </p:nvCxnSpPr>
        <p:spPr>
          <a:xfrm>
            <a:off x="3815916" y="4957838"/>
            <a:ext cx="0" cy="772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785965B-95B0-874F-B758-C1505F5F5825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483722" y="1604821"/>
            <a:ext cx="1800246" cy="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DEC6F43B-4FF2-6D4B-B7DD-FAC96E1D5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115" y="119975"/>
            <a:ext cx="5323587" cy="661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69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Color Tracking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CCD28ED-299E-6A4B-BBDF-BEA545C267A7}"/>
              </a:ext>
            </a:extLst>
          </p:cNvPr>
          <p:cNvSpPr/>
          <p:nvPr/>
        </p:nvSpPr>
        <p:spPr>
          <a:xfrm>
            <a:off x="4283968" y="1126568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UpdateVideo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7FF67A48-16CC-2248-99E4-1FCD225F9FED}"/>
              </a:ext>
            </a:extLst>
          </p:cNvPr>
          <p:cNvSpPr/>
          <p:nvPr/>
        </p:nvSpPr>
        <p:spPr>
          <a:xfrm>
            <a:off x="2699792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CalculateAvrgLeft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96ED2E7C-E771-5940-A7D1-4A924D42781B}"/>
              </a:ext>
            </a:extLst>
          </p:cNvPr>
          <p:cNvSpPr/>
          <p:nvPr/>
        </p:nvSpPr>
        <p:spPr>
          <a:xfrm>
            <a:off x="6183179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CalculateAvrgRight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9E03186-EAC6-0C44-9A51-640517BE3B02}"/>
              </a:ext>
            </a:extLst>
          </p:cNvPr>
          <p:cNvSpPr/>
          <p:nvPr/>
        </p:nvSpPr>
        <p:spPr>
          <a:xfrm>
            <a:off x="251474" y="1127967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draw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366E013-AE33-6A46-8419-AFFD540121D0}"/>
              </a:ext>
            </a:extLst>
          </p:cNvPr>
          <p:cNvSpPr txBox="1"/>
          <p:nvPr/>
        </p:nvSpPr>
        <p:spPr>
          <a:xfrm>
            <a:off x="3275856" y="4311508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7941B9-F8F0-C34C-84CE-4CCA7F2CB522}"/>
              </a:ext>
            </a:extLst>
          </p:cNvPr>
          <p:cNvSpPr txBox="1"/>
          <p:nvPr/>
        </p:nvSpPr>
        <p:spPr>
          <a:xfrm>
            <a:off x="6780567" y="4311507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B18CE037-1308-FE42-AE5A-08460A50667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254093" y="1644896"/>
            <a:ext cx="707822" cy="15841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47049A8B-E7ED-C247-B38E-CE1282091F96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995786" y="1487378"/>
            <a:ext cx="707822" cy="18992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3D39C90-BFC5-F840-B946-C3DEF1C490ED}"/>
              </a:ext>
            </a:extLst>
          </p:cNvPr>
          <p:cNvCxnSpPr>
            <a:stCxn id="7" idx="2"/>
          </p:cNvCxnSpPr>
          <p:nvPr/>
        </p:nvCxnSpPr>
        <p:spPr>
          <a:xfrm>
            <a:off x="3815916" y="3747400"/>
            <a:ext cx="0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51EBE71-4106-6F42-85E9-757BEFAA35F4}"/>
              </a:ext>
            </a:extLst>
          </p:cNvPr>
          <p:cNvCxnSpPr>
            <a:stCxn id="9" idx="2"/>
          </p:cNvCxnSpPr>
          <p:nvPr/>
        </p:nvCxnSpPr>
        <p:spPr>
          <a:xfrm>
            <a:off x="7299303" y="3747400"/>
            <a:ext cx="9001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C19F0BD6-5E42-2744-8B58-3D7135D71E73}"/>
              </a:ext>
            </a:extLst>
          </p:cNvPr>
          <p:cNvCxnSpPr>
            <a:stCxn id="13" idx="2"/>
          </p:cNvCxnSpPr>
          <p:nvPr/>
        </p:nvCxnSpPr>
        <p:spPr>
          <a:xfrm rot="5400000">
            <a:off x="3794998" y="1990425"/>
            <a:ext cx="775418" cy="67102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2FDC609C-1A34-F542-8084-62526DFDA5C2}"/>
              </a:ext>
            </a:extLst>
          </p:cNvPr>
          <p:cNvCxnSpPr/>
          <p:nvPr/>
        </p:nvCxnSpPr>
        <p:spPr>
          <a:xfrm>
            <a:off x="3815916" y="4957838"/>
            <a:ext cx="0" cy="772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785965B-95B0-874F-B758-C1505F5F5825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483722" y="1604821"/>
            <a:ext cx="1800246" cy="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C21D9661-1379-2243-B384-089200DC7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65450"/>
            <a:ext cx="80772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30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Color Tracking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CCD28ED-299E-6A4B-BBDF-BEA545C267A7}"/>
              </a:ext>
            </a:extLst>
          </p:cNvPr>
          <p:cNvSpPr/>
          <p:nvPr/>
        </p:nvSpPr>
        <p:spPr>
          <a:xfrm>
            <a:off x="4283968" y="1126568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UpdateVideo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7FF67A48-16CC-2248-99E4-1FCD225F9FED}"/>
              </a:ext>
            </a:extLst>
          </p:cNvPr>
          <p:cNvSpPr/>
          <p:nvPr/>
        </p:nvSpPr>
        <p:spPr>
          <a:xfrm>
            <a:off x="2699792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CalculateAvrgLeft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96ED2E7C-E771-5940-A7D1-4A924D42781B}"/>
              </a:ext>
            </a:extLst>
          </p:cNvPr>
          <p:cNvSpPr/>
          <p:nvPr/>
        </p:nvSpPr>
        <p:spPr>
          <a:xfrm>
            <a:off x="6183179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CalculateAvrgRight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9E03186-EAC6-0C44-9A51-640517BE3B02}"/>
              </a:ext>
            </a:extLst>
          </p:cNvPr>
          <p:cNvSpPr/>
          <p:nvPr/>
        </p:nvSpPr>
        <p:spPr>
          <a:xfrm>
            <a:off x="251474" y="1127967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draw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366E013-AE33-6A46-8419-AFFD540121D0}"/>
              </a:ext>
            </a:extLst>
          </p:cNvPr>
          <p:cNvSpPr txBox="1"/>
          <p:nvPr/>
        </p:nvSpPr>
        <p:spPr>
          <a:xfrm>
            <a:off x="3275856" y="4311508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7941B9-F8F0-C34C-84CE-4CCA7F2CB522}"/>
              </a:ext>
            </a:extLst>
          </p:cNvPr>
          <p:cNvSpPr txBox="1"/>
          <p:nvPr/>
        </p:nvSpPr>
        <p:spPr>
          <a:xfrm>
            <a:off x="6780567" y="4311507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B18CE037-1308-FE42-AE5A-08460A50667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254093" y="1644896"/>
            <a:ext cx="707822" cy="15841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47049A8B-E7ED-C247-B38E-CE1282091F96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995786" y="1487378"/>
            <a:ext cx="707822" cy="18992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3D39C90-BFC5-F840-B946-C3DEF1C490ED}"/>
              </a:ext>
            </a:extLst>
          </p:cNvPr>
          <p:cNvCxnSpPr>
            <a:stCxn id="7" idx="2"/>
          </p:cNvCxnSpPr>
          <p:nvPr/>
        </p:nvCxnSpPr>
        <p:spPr>
          <a:xfrm>
            <a:off x="3815916" y="3747400"/>
            <a:ext cx="0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51EBE71-4106-6F42-85E9-757BEFAA35F4}"/>
              </a:ext>
            </a:extLst>
          </p:cNvPr>
          <p:cNvCxnSpPr>
            <a:stCxn id="9" idx="2"/>
          </p:cNvCxnSpPr>
          <p:nvPr/>
        </p:nvCxnSpPr>
        <p:spPr>
          <a:xfrm>
            <a:off x="7299303" y="3747400"/>
            <a:ext cx="9001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C19F0BD6-5E42-2744-8B58-3D7135D71E73}"/>
              </a:ext>
            </a:extLst>
          </p:cNvPr>
          <p:cNvCxnSpPr>
            <a:stCxn id="13" idx="2"/>
          </p:cNvCxnSpPr>
          <p:nvPr/>
        </p:nvCxnSpPr>
        <p:spPr>
          <a:xfrm rot="5400000">
            <a:off x="3794998" y="1990425"/>
            <a:ext cx="775418" cy="67102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2FDC609C-1A34-F542-8084-62526DFDA5C2}"/>
              </a:ext>
            </a:extLst>
          </p:cNvPr>
          <p:cNvCxnSpPr/>
          <p:nvPr/>
        </p:nvCxnSpPr>
        <p:spPr>
          <a:xfrm>
            <a:off x="3815916" y="4957838"/>
            <a:ext cx="0" cy="772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785965B-95B0-874F-B758-C1505F5F5825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483722" y="1604821"/>
            <a:ext cx="1800246" cy="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30997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</Words>
  <Application>Microsoft Macintosh PowerPoint</Application>
  <PresentationFormat>Bildschirmpräsentation (4:3)</PresentationFormat>
  <Paragraphs>62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Wingdings</vt:lpstr>
      <vt:lpstr>praesentationsvorlage_blanco1</vt:lpstr>
      <vt:lpstr>PowerPoint-Präsentation</vt:lpstr>
      <vt:lpstr>Klassen Struktur</vt:lpstr>
      <vt:lpstr>Color Tracking</vt:lpstr>
      <vt:lpstr>Color Tracking</vt:lpstr>
      <vt:lpstr>Color Tracking</vt:lpstr>
      <vt:lpstr>Color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Topics</dc:title>
  <dc:creator>Niels</dc:creator>
  <cp:lastModifiedBy>Jonas Wallmann</cp:lastModifiedBy>
  <cp:revision>304</cp:revision>
  <dcterms:created xsi:type="dcterms:W3CDTF">2014-04-07T11:14:34Z</dcterms:created>
  <dcterms:modified xsi:type="dcterms:W3CDTF">2019-02-02T13:23:53Z</dcterms:modified>
</cp:coreProperties>
</file>