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2" r:id="rId3"/>
    <p:sldId id="280" r:id="rId4"/>
    <p:sldId id="281" r:id="rId5"/>
  </p:sldIdLst>
  <p:sldSz cx="9906000" cy="6858000" type="A4"/>
  <p:notesSz cx="9601200" cy="7315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4477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8954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3431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37909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2386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606863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041340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475817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0000"/>
    <a:srgbClr val="009999"/>
    <a:srgbClr val="669999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1" autoAdjust="0"/>
    <p:restoredTop sz="77683" autoAdjust="0"/>
  </p:normalViewPr>
  <p:slideViewPr>
    <p:cSldViewPr>
      <p:cViewPr>
        <p:scale>
          <a:sx n="90" d="100"/>
          <a:sy n="90" d="100"/>
        </p:scale>
        <p:origin x="-732" y="-498"/>
      </p:cViewPr>
      <p:guideLst>
        <p:guide orient="horz" pos="1960"/>
        <p:guide pos="283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-2040" y="-108"/>
      </p:cViewPr>
      <p:guideLst>
        <p:guide orient="horz" pos="1970"/>
        <p:guide pos="27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255" y="0"/>
            <a:ext cx="4162455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t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151"/>
            <a:ext cx="4160967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defTabSz="868363">
              <a:defRPr sz="1100"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255" y="6947151"/>
            <a:ext cx="4162455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fld id="{6BF0BC0D-222B-477D-A42F-A2D6CD08BE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856944" y="6777029"/>
            <a:ext cx="3982256" cy="3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490" tIns="41245" rIns="82490" bIns="41245" anchor="b"/>
          <a:lstStyle/>
          <a:p>
            <a:pPr algn="r" defTabSz="825500"/>
            <a:r>
              <a:rPr lang="en-US" sz="900" b="1" dirty="0" smtClean="0">
                <a:latin typeface="Arial" charset="0"/>
              </a:rPr>
              <a:t>Name of your series </a:t>
            </a:r>
            <a:r>
              <a:rPr lang="en-US" sz="1400" dirty="0" smtClean="0">
                <a:solidFill>
                  <a:srgbClr val="009999"/>
                </a:solidFill>
                <a:latin typeface="Arial" charset="0"/>
              </a:rPr>
              <a:t>Lecture</a:t>
            </a:r>
            <a:r>
              <a:rPr lang="en-US" sz="1400" b="1" dirty="0" smtClean="0">
                <a:solidFill>
                  <a:srgbClr val="009999"/>
                </a:solidFill>
                <a:latin typeface="Arial" charset="0"/>
              </a:rPr>
              <a:t> 1</a:t>
            </a:r>
            <a:endParaRPr lang="en-US" sz="1400" b="1" dirty="0">
              <a:solidFill>
                <a:srgbClr val="009999"/>
              </a:solidFill>
              <a:latin typeface="Arial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862277" y="6780301"/>
            <a:ext cx="3982256" cy="3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490" tIns="41245" rIns="82490" bIns="41245" anchor="b"/>
          <a:lstStyle/>
          <a:p>
            <a:pPr defTabSz="825500"/>
            <a:r>
              <a:rPr lang="en-US" sz="14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1400" dirty="0">
                <a:solidFill>
                  <a:srgbClr val="009999"/>
                </a:solidFill>
                <a:latin typeface="Arial" charset="0"/>
              </a:rPr>
              <a:t>CSC </a:t>
            </a:r>
            <a:r>
              <a:rPr lang="en-US" sz="1400" dirty="0" smtClean="0">
                <a:solidFill>
                  <a:srgbClr val="009999"/>
                </a:solidFill>
                <a:latin typeface="Arial" charset="0"/>
              </a:rPr>
              <a:t>2013</a:t>
            </a:r>
            <a:r>
              <a:rPr lang="en-US" sz="1400" dirty="0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900" dirty="0" smtClean="0">
                <a:latin typeface="Arial" charset="0"/>
              </a:rPr>
              <a:t>  25-26  February 2013, </a:t>
            </a:r>
            <a:r>
              <a:rPr lang="en-US" sz="900" dirty="0">
                <a:latin typeface="Arial" charset="0"/>
              </a:rPr>
              <a:t>CERN</a:t>
            </a:r>
            <a:endParaRPr lang="en-US" sz="9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0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95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06025" indent="-271548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086193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20670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955147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172386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863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1340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817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20988" y="547688"/>
            <a:ext cx="3960812" cy="2743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60" y="2129984"/>
            <a:ext cx="842088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81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34477" indent="0" algn="ctr">
              <a:buNone/>
              <a:defRPr/>
            </a:lvl2pPr>
            <a:lvl3pPr marL="868954" indent="0" algn="ctr">
              <a:buNone/>
              <a:defRPr/>
            </a:lvl3pPr>
            <a:lvl4pPr marL="1303431" indent="0" algn="ctr">
              <a:buNone/>
              <a:defRPr/>
            </a:lvl4pPr>
            <a:lvl5pPr marL="1737909" indent="0" algn="ctr">
              <a:buNone/>
              <a:defRPr/>
            </a:lvl5pPr>
            <a:lvl6pPr marL="2172386" indent="0" algn="ctr">
              <a:buNone/>
              <a:defRPr/>
            </a:lvl6pPr>
            <a:lvl7pPr marL="2606863" indent="0" algn="ctr">
              <a:buNone/>
              <a:defRPr/>
            </a:lvl7pPr>
            <a:lvl8pPr marL="3041340" indent="0" algn="ctr">
              <a:buNone/>
              <a:defRPr/>
            </a:lvl8pPr>
            <a:lvl9pPr marL="3475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2161" y="525656"/>
            <a:ext cx="2288520" cy="5875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040" y="525656"/>
            <a:ext cx="6717360" cy="5875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0" y="525656"/>
            <a:ext cx="8481720" cy="76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20" y="4406863"/>
            <a:ext cx="8419320" cy="1362383"/>
          </a:xfrm>
        </p:spPr>
        <p:txBody>
          <a:bodyPr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120" y="2906225"/>
            <a:ext cx="8419320" cy="1500638"/>
          </a:xfrm>
        </p:spPr>
        <p:txBody>
          <a:bodyPr anchor="b"/>
          <a:lstStyle>
            <a:lvl1pPr marL="0" indent="0">
              <a:buNone/>
              <a:defRPr sz="1900"/>
            </a:lvl1pPr>
            <a:lvl2pPr marL="434477" indent="0">
              <a:buNone/>
              <a:defRPr sz="1700"/>
            </a:lvl2pPr>
            <a:lvl3pPr marL="868954" indent="0">
              <a:buNone/>
              <a:defRPr sz="1500"/>
            </a:lvl3pPr>
            <a:lvl4pPr marL="1303431" indent="0">
              <a:buNone/>
              <a:defRPr sz="1300"/>
            </a:lvl4pPr>
            <a:lvl5pPr marL="1737909" indent="0">
              <a:buNone/>
              <a:defRPr sz="1300"/>
            </a:lvl5pPr>
            <a:lvl6pPr marL="2172386" indent="0">
              <a:buNone/>
              <a:defRPr sz="1300"/>
            </a:lvl6pPr>
            <a:lvl7pPr marL="2606863" indent="0">
              <a:buNone/>
              <a:defRPr sz="1300"/>
            </a:lvl7pPr>
            <a:lvl8pPr marL="3041340" indent="0">
              <a:buNone/>
              <a:defRPr sz="1300"/>
            </a:lvl8pPr>
            <a:lvl9pPr marL="347581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200" y="1562565"/>
            <a:ext cx="4455360" cy="483890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5320" y="1562565"/>
            <a:ext cx="4455360" cy="483890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1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80" y="1535201"/>
            <a:ext cx="4375800" cy="63942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477" indent="0">
              <a:buNone/>
              <a:defRPr sz="1900" b="1"/>
            </a:lvl2pPr>
            <a:lvl3pPr marL="868954" indent="0">
              <a:buNone/>
              <a:defRPr sz="1700" b="1"/>
            </a:lvl3pPr>
            <a:lvl4pPr marL="1303431" indent="0">
              <a:buNone/>
              <a:defRPr sz="1500" b="1"/>
            </a:lvl4pPr>
            <a:lvl5pPr marL="1737909" indent="0">
              <a:buNone/>
              <a:defRPr sz="1500" b="1"/>
            </a:lvl5pPr>
            <a:lvl6pPr marL="2172386" indent="0">
              <a:buNone/>
              <a:defRPr sz="1500" b="1"/>
            </a:lvl6pPr>
            <a:lvl7pPr marL="2606863" indent="0">
              <a:buNone/>
              <a:defRPr sz="1500" b="1"/>
            </a:lvl7pPr>
            <a:lvl8pPr marL="3041340" indent="0">
              <a:buNone/>
              <a:defRPr sz="1500" b="1"/>
            </a:lvl8pPr>
            <a:lvl9pPr marL="347581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80" y="2174628"/>
            <a:ext cx="437580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561" y="1535201"/>
            <a:ext cx="4378920" cy="63942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477" indent="0">
              <a:buNone/>
              <a:defRPr sz="1900" b="1"/>
            </a:lvl2pPr>
            <a:lvl3pPr marL="868954" indent="0">
              <a:buNone/>
              <a:defRPr sz="1700" b="1"/>
            </a:lvl3pPr>
            <a:lvl4pPr marL="1303431" indent="0">
              <a:buNone/>
              <a:defRPr sz="1500" b="1"/>
            </a:lvl4pPr>
            <a:lvl5pPr marL="1737909" indent="0">
              <a:buNone/>
              <a:defRPr sz="1500" b="1"/>
            </a:lvl5pPr>
            <a:lvl6pPr marL="2172386" indent="0">
              <a:buNone/>
              <a:defRPr sz="1500" b="1"/>
            </a:lvl6pPr>
            <a:lvl7pPr marL="2606863" indent="0">
              <a:buNone/>
              <a:defRPr sz="1500" b="1"/>
            </a:lvl7pPr>
            <a:lvl8pPr marL="3041340" indent="0">
              <a:buNone/>
              <a:defRPr sz="1500" b="1"/>
            </a:lvl8pPr>
            <a:lvl9pPr marL="347581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561" y="2174628"/>
            <a:ext cx="437892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0" y="273629"/>
            <a:ext cx="3258840" cy="116076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81" y="273629"/>
            <a:ext cx="5538000" cy="585277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80" y="1434391"/>
            <a:ext cx="325884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34477" indent="0">
              <a:buNone/>
              <a:defRPr sz="1100"/>
            </a:lvl2pPr>
            <a:lvl3pPr marL="868954" indent="0">
              <a:buNone/>
              <a:defRPr sz="1000"/>
            </a:lvl3pPr>
            <a:lvl4pPr marL="1303431" indent="0">
              <a:buNone/>
              <a:defRPr sz="900"/>
            </a:lvl4pPr>
            <a:lvl5pPr marL="1737909" indent="0">
              <a:buNone/>
              <a:defRPr sz="900"/>
            </a:lvl5pPr>
            <a:lvl6pPr marL="2172386" indent="0">
              <a:buNone/>
              <a:defRPr sz="900"/>
            </a:lvl6pPr>
            <a:lvl7pPr marL="2606863" indent="0">
              <a:buNone/>
              <a:defRPr sz="900"/>
            </a:lvl7pPr>
            <a:lvl8pPr marL="3041340" indent="0">
              <a:buNone/>
              <a:defRPr sz="900"/>
            </a:lvl8pPr>
            <a:lvl9pPr marL="34758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201" y="4800025"/>
            <a:ext cx="5943600" cy="5674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201" y="612065"/>
            <a:ext cx="5943600" cy="4115952"/>
          </a:xfrm>
        </p:spPr>
        <p:txBody>
          <a:bodyPr/>
          <a:lstStyle>
            <a:lvl1pPr marL="0" indent="0">
              <a:buNone/>
              <a:defRPr sz="3000"/>
            </a:lvl1pPr>
            <a:lvl2pPr marL="434477" indent="0">
              <a:buNone/>
              <a:defRPr sz="2700"/>
            </a:lvl2pPr>
            <a:lvl3pPr marL="868954" indent="0">
              <a:buNone/>
              <a:defRPr sz="2300"/>
            </a:lvl3pPr>
            <a:lvl4pPr marL="1303431" indent="0">
              <a:buNone/>
              <a:defRPr sz="1900"/>
            </a:lvl4pPr>
            <a:lvl5pPr marL="1737909" indent="0">
              <a:buNone/>
              <a:defRPr sz="1900"/>
            </a:lvl5pPr>
            <a:lvl6pPr marL="2172386" indent="0">
              <a:buNone/>
              <a:defRPr sz="1900"/>
            </a:lvl6pPr>
            <a:lvl7pPr marL="2606863" indent="0">
              <a:buNone/>
              <a:defRPr sz="1900"/>
            </a:lvl7pPr>
            <a:lvl8pPr marL="3041340" indent="0">
              <a:buNone/>
              <a:defRPr sz="1900"/>
            </a:lvl8pPr>
            <a:lvl9pPr marL="3475817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201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34477" indent="0">
              <a:buNone/>
              <a:defRPr sz="1100"/>
            </a:lvl2pPr>
            <a:lvl3pPr marL="868954" indent="0">
              <a:buNone/>
              <a:defRPr sz="1000"/>
            </a:lvl3pPr>
            <a:lvl4pPr marL="1303431" indent="0">
              <a:buNone/>
              <a:defRPr sz="900"/>
            </a:lvl4pPr>
            <a:lvl5pPr marL="1737909" indent="0">
              <a:buNone/>
              <a:defRPr sz="900"/>
            </a:lvl5pPr>
            <a:lvl6pPr marL="2172386" indent="0">
              <a:buNone/>
              <a:defRPr sz="900"/>
            </a:lvl6pPr>
            <a:lvl7pPr marL="2606863" indent="0">
              <a:buNone/>
              <a:defRPr sz="900"/>
            </a:lvl7pPr>
            <a:lvl8pPr marL="3041340" indent="0">
              <a:buNone/>
              <a:defRPr sz="900"/>
            </a:lvl8pPr>
            <a:lvl9pPr marL="34758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6140631" y="5295436"/>
            <a:ext cx="3594240" cy="1382545"/>
            <a:chOff x="6248879" y="5837237"/>
            <a:chExt cx="3657600" cy="1524000"/>
          </a:xfrm>
        </p:grpSpPr>
        <p:cxnSp>
          <p:nvCxnSpPr>
            <p:cNvPr id="17" name="Straight Connector 16"/>
            <p:cNvCxnSpPr/>
            <p:nvPr userDrawn="1"/>
          </p:nvCxnSpPr>
          <p:spPr bwMode="auto">
            <a:xfrm rot="5400000">
              <a:off x="9129234" y="6599237"/>
              <a:ext cx="15240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 userDrawn="1"/>
          </p:nvCxnSpPr>
          <p:spPr bwMode="auto">
            <a:xfrm>
              <a:off x="6248879" y="7361237"/>
              <a:ext cx="36576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3968640" y="112332"/>
            <a:ext cx="1258358" cy="1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en-GB" sz="1100" b="1" dirty="0">
                <a:solidFill>
                  <a:srgbClr val="999999"/>
                </a:solidFill>
                <a:latin typeface="Arial" charset="0"/>
              </a:rPr>
              <a:t>Title of the Lecture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24000" y="51846"/>
            <a:ext cx="1375920" cy="707115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33100" y="6446117"/>
            <a:ext cx="299762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fld id="{EB85AED5-FD39-4820-9066-E1BB1EFCC0AE}" type="slidenum">
              <a:rPr lang="en-GB" sz="1900" b="1">
                <a:solidFill>
                  <a:srgbClr val="808080"/>
                </a:solidFill>
                <a:latin typeface="Arial" charset="0"/>
              </a:rPr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t>‹#›</a:t>
            </a:fld>
            <a:endParaRPr lang="en-GB" sz="1900" b="1">
              <a:solidFill>
                <a:srgbClr val="808080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65040" y="525656"/>
            <a:ext cx="848172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0200" y="1562565"/>
            <a:ext cx="9060480" cy="48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1583400" y="6608854"/>
            <a:ext cx="4193280" cy="1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iCSC2014, </a:t>
            </a:r>
            <a:r>
              <a:rPr lang="en-GB" sz="1100" b="1" dirty="0">
                <a:solidFill>
                  <a:srgbClr val="999999"/>
                </a:solidFill>
                <a:latin typeface="Arial" charset="0"/>
              </a:rPr>
              <a:t>Name of the Lecturer, affiliation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 rot="10800000">
            <a:off x="160680" y="180018"/>
            <a:ext cx="3594240" cy="1382545"/>
            <a:chOff x="6248879" y="5837237"/>
            <a:chExt cx="3657600" cy="1524000"/>
          </a:xfrm>
        </p:grpSpPr>
        <p:cxnSp>
          <p:nvCxnSpPr>
            <p:cNvPr id="29" name="Straight Connector 28"/>
            <p:cNvCxnSpPr/>
            <p:nvPr userDrawn="1"/>
          </p:nvCxnSpPr>
          <p:spPr bwMode="auto">
            <a:xfrm rot="5400000">
              <a:off x="9129234" y="6599237"/>
              <a:ext cx="15240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 userDrawn="1"/>
          </p:nvCxnSpPr>
          <p:spPr bwMode="auto">
            <a:xfrm>
              <a:off x="6248879" y="7361237"/>
              <a:ext cx="36576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34477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>
          <a:solidFill>
            <a:srgbClr val="006699"/>
          </a:solidFill>
          <a:latin typeface="+mj-lt"/>
          <a:ea typeface="+mj-ea"/>
          <a:cs typeface="+mj-cs"/>
        </a:defRPr>
      </a:lvl1pPr>
      <a:lvl2pPr marL="410340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2pPr>
      <a:lvl3pPr marL="61550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3pPr>
      <a:lvl4pPr marL="82067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4pPr>
      <a:lvl5pPr marL="102584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5pPr>
      <a:lvl6pPr marL="1460326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6pPr>
      <a:lvl7pPr marL="1894803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7pPr>
      <a:lvl8pPr marL="2329280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8pPr>
      <a:lvl9pPr marL="2763757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9pPr>
    </p:titleStyle>
    <p:bodyStyle>
      <a:lvl1pPr marL="410340" indent="-307755" algn="l" defTabSz="434477" rtl="0" fontAlgn="base" hangingPunct="0">
        <a:lnSpc>
          <a:spcPct val="90000"/>
        </a:lnSpc>
        <a:spcBef>
          <a:spcPct val="8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2300" b="1">
          <a:solidFill>
            <a:srgbClr val="000000"/>
          </a:solidFill>
          <a:latin typeface="+mn-lt"/>
          <a:ea typeface="+mn-ea"/>
          <a:cs typeface="+mn-cs"/>
        </a:defRPr>
      </a:lvl1pPr>
      <a:lvl2pPr marL="820679" indent="-273057" algn="l" defTabSz="434477" rtl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300">
          <a:solidFill>
            <a:srgbClr val="000000"/>
          </a:solidFill>
          <a:latin typeface="+mn-lt"/>
        </a:defRPr>
      </a:lvl2pPr>
      <a:lvl3pPr marL="1231019" indent="-205170" algn="l" defTabSz="434477" rtl="0" fontAlgn="base" hangingPunct="0">
        <a:lnSpc>
          <a:spcPct val="93000"/>
        </a:lnSpc>
        <a:spcBef>
          <a:spcPct val="0"/>
        </a:spcBef>
        <a:spcAft>
          <a:spcPts val="808"/>
        </a:spcAft>
        <a:buClr>
          <a:srgbClr val="009999"/>
        </a:buClr>
        <a:buFont typeface="Wingdings" pitchFamily="2" charset="2"/>
        <a:buChar char="§"/>
        <a:defRPr sz="1900">
          <a:solidFill>
            <a:srgbClr val="000000"/>
          </a:solidFill>
          <a:latin typeface="+mn-lt"/>
        </a:defRPr>
      </a:lvl3pPr>
      <a:lvl4pPr marL="1641358" indent="-205170" algn="l" defTabSz="434477" rtl="0" fontAlgn="base" hangingPunct="0">
        <a:lnSpc>
          <a:spcPct val="93000"/>
        </a:lnSpc>
        <a:spcBef>
          <a:spcPct val="0"/>
        </a:spcBef>
        <a:spcAft>
          <a:spcPts val="546"/>
        </a:spcAft>
        <a:buClr>
          <a:srgbClr val="000000"/>
        </a:buClr>
        <a:buSzPct val="75000"/>
        <a:buFont typeface="StarSymbol" charset="0"/>
        <a:buChar char="–"/>
        <a:defRPr>
          <a:solidFill>
            <a:srgbClr val="000000"/>
          </a:solidFill>
          <a:latin typeface="+mn-lt"/>
        </a:defRPr>
      </a:lvl4pPr>
      <a:lvl5pPr marL="2051698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5pPr>
      <a:lvl6pPr marL="2486175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6pPr>
      <a:lvl7pPr marL="2920652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7pPr>
      <a:lvl8pPr marL="3355129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8pPr>
      <a:lvl9pPr marL="3789606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477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954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431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909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386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6863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340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5817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99040" y="1355182"/>
            <a:ext cx="8723520" cy="5151421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75000"/>
              </a:lnSpc>
              <a:buNone/>
            </a:pPr>
            <a:r>
              <a:rPr lang="en-US" sz="2700" b="0" i="1" dirty="0">
                <a:solidFill>
                  <a:schemeClr val="tx1"/>
                </a:solidFill>
              </a:rPr>
              <a:t>In case of multi-lecture series:</a:t>
            </a:r>
            <a:r>
              <a:rPr lang="en-US" sz="2700" b="0" dirty="0">
                <a:solidFill>
                  <a:srgbClr val="006699"/>
                </a:solidFill>
              </a:rPr>
              <a:t/>
            </a:r>
            <a:br>
              <a:rPr lang="en-US" sz="2700" b="0" dirty="0">
                <a:solidFill>
                  <a:srgbClr val="006699"/>
                </a:solidFill>
              </a:rPr>
            </a:br>
            <a:r>
              <a:rPr lang="en-US" sz="2700" b="0" i="1" dirty="0">
                <a:solidFill>
                  <a:srgbClr val="006699"/>
                </a:solidFill>
              </a:rPr>
              <a:t>Name </a:t>
            </a:r>
            <a:r>
              <a:rPr lang="en-US" sz="2700" b="0" i="1" dirty="0">
                <a:solidFill>
                  <a:srgbClr val="006699"/>
                </a:solidFill>
              </a:rPr>
              <a:t>of the </a:t>
            </a:r>
            <a:r>
              <a:rPr lang="en-US" sz="2700" b="0" i="1" dirty="0">
                <a:solidFill>
                  <a:srgbClr val="006699"/>
                </a:solidFill>
              </a:rPr>
              <a:t>Series</a:t>
            </a:r>
            <a:br>
              <a:rPr lang="en-US" sz="2700" b="0" i="1" dirty="0">
                <a:solidFill>
                  <a:srgbClr val="006699"/>
                </a:solidFill>
              </a:rPr>
            </a:br>
            <a:r>
              <a:rPr lang="en-US" sz="2700" b="0" i="1" dirty="0">
                <a:solidFill>
                  <a:srgbClr val="006699"/>
                </a:solidFill>
              </a:rPr>
              <a:t>Lecture</a:t>
            </a:r>
            <a:r>
              <a:rPr lang="en-US" sz="2700" i="1" dirty="0">
                <a:solidFill>
                  <a:srgbClr val="006699"/>
                </a:solidFill>
              </a:rPr>
              <a:t> N</a:t>
            </a:r>
            <a:endParaRPr lang="en-US" sz="3400" i="1" dirty="0">
              <a:solidFill>
                <a:srgbClr val="006699"/>
              </a:solidFill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3800" dirty="0">
                <a:solidFill>
                  <a:srgbClr val="006699"/>
                </a:solidFill>
              </a:rPr>
              <a:t>Title of the Lecture</a:t>
            </a:r>
          </a:p>
          <a:p>
            <a:pPr marL="0" indent="0" algn="ctr">
              <a:lnSpc>
                <a:spcPct val="75000"/>
              </a:lnSpc>
              <a:buNone/>
            </a:pPr>
            <a:endParaRPr lang="en-US" sz="3400" dirty="0">
              <a:latin typeface="Times New Roman" pitchFamily="18" charset="0"/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1900" dirty="0"/>
              <a:t>Name of Lecturer</a:t>
            </a:r>
          </a:p>
          <a:p>
            <a:pPr marL="0" indent="0" algn="ctr">
              <a:lnSpc>
                <a:spcPct val="75000"/>
              </a:lnSpc>
              <a:buNone/>
            </a:pPr>
            <a:r>
              <a:rPr lang="en-US" sz="1900" dirty="0"/>
              <a:t>Affiliation</a:t>
            </a:r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r>
              <a:rPr lang="en-US" sz="1300" dirty="0"/>
              <a:t>Inverted CERN School of Computing</a:t>
            </a:r>
            <a:r>
              <a:rPr lang="en-US" sz="1300"/>
              <a:t>, </a:t>
            </a:r>
            <a:r>
              <a:rPr lang="en-US" sz="1300"/>
              <a:t>24-25 February 2014</a:t>
            </a:r>
            <a:endParaRPr lang="en-US" sz="1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b="0" dirty="0"/>
              <a:t>What follows are</a:t>
            </a:r>
            <a:r>
              <a:rPr lang="en-GB" dirty="0"/>
              <a:t> recommendations to facilitate the preparation of the booklet</a:t>
            </a:r>
          </a:p>
          <a:p>
            <a:pPr lvl="1"/>
            <a:r>
              <a:rPr lang="en-GB" dirty="0"/>
              <a:t>font sizes, use of colour, …</a:t>
            </a:r>
          </a:p>
          <a:p>
            <a:endParaRPr lang="en-GB" dirty="0"/>
          </a:p>
          <a:p>
            <a:r>
              <a:rPr lang="en-GB" b="0" dirty="0"/>
              <a:t>In addition to respecting these recommendations, we ask lecturers to use the present </a:t>
            </a:r>
            <a:r>
              <a:rPr lang="en-GB" dirty="0"/>
              <a:t>PPT model</a:t>
            </a:r>
            <a:r>
              <a:rPr lang="en-GB" b="0" dirty="0"/>
              <a:t> so as to harmonize the look and </a:t>
            </a:r>
            <a:r>
              <a:rPr lang="en-GB" b="0" dirty="0" smtClean="0"/>
              <a:t>feel of the booklet</a:t>
            </a:r>
            <a:endParaRPr lang="en-GB" b="0" dirty="0"/>
          </a:p>
          <a:p>
            <a:r>
              <a:rPr lang="en-GB" b="0" dirty="0"/>
              <a:t>Start a new series of slides (with top slide) for every lecture</a:t>
            </a:r>
            <a:endParaRPr lang="en-GB" dirty="0"/>
          </a:p>
          <a:p>
            <a:endParaRPr lang="en-GB" dirty="0"/>
          </a:p>
          <a:p>
            <a:r>
              <a:rPr lang="en-GB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 that the material must be delivered in PPT format (not </a:t>
            </a:r>
            <a:r>
              <a:rPr lang="en-GB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pdf</a:t>
            </a:r>
            <a:r>
              <a:rPr lang="en-GB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65040" y="525656"/>
            <a:ext cx="8483280" cy="761840"/>
          </a:xfrm>
          <a:ln/>
        </p:spPr>
        <p:txBody>
          <a:bodyPr/>
          <a:lstStyle/>
          <a:p>
            <a:r>
              <a:rPr lang="en-US"/>
              <a:t>Recommendations to lecturers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0200" y="1216929"/>
            <a:ext cx="9060480" cy="5641072"/>
          </a:xfrm>
          <a:ln/>
        </p:spPr>
        <p:txBody>
          <a:bodyPr/>
          <a:lstStyle/>
          <a:p>
            <a:r>
              <a:rPr lang="en-US"/>
              <a:t>Don’t use fonts below 18 </a:t>
            </a:r>
            <a:r>
              <a:rPr lang="en-US" b="0"/>
              <a:t>(standard is 24 or 20)</a:t>
            </a:r>
          </a:p>
          <a:p>
            <a:pPr lvl="1"/>
            <a:r>
              <a:rPr lang="en-US"/>
              <a:t>Note: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slides will be printed 4/page, landscape, grayscale</a:t>
            </a:r>
          </a:p>
          <a:p>
            <a:r>
              <a:rPr lang="en-US"/>
              <a:t>Keep the white background for slides</a:t>
            </a:r>
          </a:p>
          <a:p>
            <a:pPr lvl="1"/>
            <a:r>
              <a:rPr lang="en-US"/>
              <a:t>Note: dark backgrounds create print difficulties</a:t>
            </a:r>
          </a:p>
          <a:p>
            <a:r>
              <a:rPr lang="en-US"/>
              <a:t>Use of color</a:t>
            </a:r>
          </a:p>
          <a:p>
            <a:pPr lvl="1"/>
            <a:r>
              <a:rPr lang="en-US"/>
              <a:t>Printouts will be grayscale, CD/web pdfs will be in color</a:t>
            </a:r>
          </a:p>
          <a:p>
            <a:pPr lvl="1"/>
            <a:r>
              <a:rPr lang="en-US"/>
              <a:t>Ensure colored line/characters are visible when printed in grayscale</a:t>
            </a:r>
          </a:p>
          <a:p>
            <a:pPr lvl="1"/>
            <a:r>
              <a:rPr lang="en-US"/>
              <a:t>If need be, you may send a “</a:t>
            </a:r>
            <a:r>
              <a:rPr lang="en-US" b="1"/>
              <a:t>print</a:t>
            </a:r>
            <a:r>
              <a:rPr lang="en-US"/>
              <a:t> file” respecting these instructions and display a “</a:t>
            </a:r>
            <a:r>
              <a:rPr lang="en-US" b="1"/>
              <a:t>show</a:t>
            </a:r>
            <a:r>
              <a:rPr lang="en-US"/>
              <a:t> file” with fancy colors, …</a:t>
            </a:r>
          </a:p>
          <a:p>
            <a:r>
              <a:rPr lang="en-US"/>
              <a:t>Testing your work before sending it</a:t>
            </a:r>
          </a:p>
          <a:p>
            <a:pPr lvl="1"/>
            <a:r>
              <a:rPr lang="en-US"/>
              <a:t>Test every slide in Grayscale view mode on your screen</a:t>
            </a:r>
          </a:p>
          <a:p>
            <a:pPr lvl="1"/>
            <a:r>
              <a:rPr lang="en-US"/>
              <a:t>Make a test by printing &lt;Handouts/Grayscale/4 slides/page&gt;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40" y="525656"/>
            <a:ext cx="8483280" cy="761840"/>
          </a:xfrm>
          <a:ln/>
        </p:spPr>
        <p:txBody>
          <a:bodyPr/>
          <a:lstStyle/>
          <a:p>
            <a:r>
              <a:rPr lang="en-US"/>
              <a:t>Recommendations to lecturers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200" y="1562565"/>
            <a:ext cx="9060480" cy="3801999"/>
          </a:xfrm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Handout and slide master:</a:t>
            </a:r>
          </a:p>
          <a:p>
            <a:r>
              <a:rPr lang="en-US" dirty="0"/>
              <a:t>Do not forget to update </a:t>
            </a:r>
          </a:p>
          <a:p>
            <a:pPr lvl="1"/>
            <a:r>
              <a:rPr lang="en-US" dirty="0" smtClean="0"/>
              <a:t>the 		</a:t>
            </a:r>
            <a:r>
              <a:rPr lang="en-US" b="1" dirty="0" smtClean="0">
                <a:solidFill>
                  <a:srgbClr val="006699"/>
                </a:solidFill>
              </a:rPr>
              <a:t>top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		</a:t>
            </a:r>
            <a:r>
              <a:rPr lang="en-US" b="1" dirty="0">
                <a:solidFill>
                  <a:srgbClr val="006699"/>
                </a:solidFill>
              </a:rPr>
              <a:t>slide</a:t>
            </a:r>
            <a:r>
              <a:rPr lang="en-US" dirty="0"/>
              <a:t> master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 the 	</a:t>
            </a:r>
            <a:r>
              <a:rPr lang="en-US" b="1" dirty="0">
                <a:solidFill>
                  <a:srgbClr val="006699"/>
                </a:solidFill>
              </a:rPr>
              <a:t>handout</a:t>
            </a:r>
            <a:r>
              <a:rPr lang="en-US" dirty="0"/>
              <a:t> master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with the data of your lecture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208</Words>
  <Application>Microsoft Office PowerPoint</Application>
  <PresentationFormat>A4 Paper (210x297 mm)</PresentationFormat>
  <Paragraphs>35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Recommendations to lecturers</vt:lpstr>
      <vt:lpstr>Recommendations to lecturers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Alberto.Pace@cern.ch</dc:creator>
  <cp:lastModifiedBy>Alberto Pace</cp:lastModifiedBy>
  <cp:revision>345</cp:revision>
  <dcterms:modified xsi:type="dcterms:W3CDTF">2013-10-28T15:18:27Z</dcterms:modified>
</cp:coreProperties>
</file>