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73" r:id="rId3"/>
    <p:sldId id="258" r:id="rId4"/>
    <p:sldId id="279" r:id="rId5"/>
    <p:sldId id="257" r:id="rId6"/>
    <p:sldId id="278" r:id="rId7"/>
    <p:sldId id="266" r:id="rId8"/>
  </p:sldIdLst>
  <p:sldSz cx="9144000" cy="6858000" type="screen4x3"/>
  <p:notesSz cx="6858000" cy="9144000"/>
  <p:embeddedFontLst>
    <p:embeddedFont>
      <p:font typeface="Georgia" panose="02040502050405020303" pitchFamily="18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Muli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C61A7C-13E9-4311-BCDD-B3E9D7DB620B}">
  <a:tblStyle styleId="{B4C61A7C-13E9-4311-BCDD-B3E9D7DB62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20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bin templat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sheet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32275"/>
            <a:ext cx="3547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TITLE_1_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 descr="sheet3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50125" y="3744675"/>
            <a:ext cx="3133200" cy="241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939900" y="5683884"/>
            <a:ext cx="4644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hoto background">
  <p:cSld name="TITLE_1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 descr="sheet2.png"/>
          <p:cNvPicPr preferRelativeResize="0"/>
          <p:nvPr/>
        </p:nvPicPr>
        <p:blipFill rotWithShape="1">
          <a:blip r:embed="rId2">
            <a:alphaModFix/>
          </a:blip>
          <a:srcRect l="3642" t="45921" r="60330" b="4732"/>
          <a:stretch/>
        </p:blipFill>
        <p:spPr>
          <a:xfrm>
            <a:off x="2924888" y="1736950"/>
            <a:ext cx="3294226" cy="33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05300" y="2007000"/>
            <a:ext cx="2933400" cy="28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3334300" y="4238334"/>
            <a:ext cx="4644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8" descr="sheet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800750" y="1308175"/>
            <a:ext cx="3660900" cy="502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2"/>
          </p:nvPr>
        </p:nvSpPr>
        <p:spPr>
          <a:xfrm>
            <a:off x="4682228" y="1308175"/>
            <a:ext cx="3660900" cy="502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737325" y="5683884"/>
            <a:ext cx="4644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 descr="sheet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650125" y="1260600"/>
            <a:ext cx="2507400" cy="4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3286149" y="1260600"/>
            <a:ext cx="2507400" cy="4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3"/>
          </p:nvPr>
        </p:nvSpPr>
        <p:spPr>
          <a:xfrm>
            <a:off x="5922173" y="1260600"/>
            <a:ext cx="2507400" cy="4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737325" y="5683884"/>
            <a:ext cx="4644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 descr="sheet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737325" y="5683884"/>
            <a:ext cx="4644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6B9FA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325" y="1339875"/>
            <a:ext cx="7642800" cy="48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3000"/>
              <a:buFont typeface="Muli"/>
              <a:buChar char="▪"/>
              <a:defRPr sz="30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37325" y="5683884"/>
            <a:ext cx="4644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685800" y="632275"/>
            <a:ext cx="3634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  <a:cs typeface="Microsoft New Tai Lue" panose="020B0502040204020203" pitchFamily="34" charset="0"/>
              </a:rPr>
              <a:t>Arquitetura de Software</a:t>
            </a:r>
            <a:endParaRPr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  <a:cs typeface="Microsoft New Tai Lue" panose="020B0502040204020203" pitchFamily="34" charset="0"/>
            </a:endParaRPr>
          </a:p>
        </p:txBody>
      </p:sp>
      <p:sp>
        <p:nvSpPr>
          <p:cNvPr id="3" name="Google Shape;64;p14">
            <a:extLst>
              <a:ext uri="{FF2B5EF4-FFF2-40B4-BE49-F238E27FC236}">
                <a16:creationId xmlns:a16="http://schemas.microsoft.com/office/drawing/2014/main" id="{5D63C25A-EFD8-48B6-8F64-5CA25BDF5EAB}"/>
              </a:ext>
            </a:extLst>
          </p:cNvPr>
          <p:cNvSpPr txBox="1">
            <a:spLocks/>
          </p:cNvSpPr>
          <p:nvPr/>
        </p:nvSpPr>
        <p:spPr>
          <a:xfrm>
            <a:off x="586274" y="2646056"/>
            <a:ext cx="3634800" cy="2182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pt-BR" sz="2800" dirty="0">
                <a:latin typeface="Georgia" panose="02040502050405020303" pitchFamily="18" charset="0"/>
              </a:rPr>
              <a:t>Alocação de Recursos e correções</a:t>
            </a:r>
          </a:p>
        </p:txBody>
      </p:sp>
      <p:sp>
        <p:nvSpPr>
          <p:cNvPr id="4" name="Google Shape;64;p14">
            <a:extLst>
              <a:ext uri="{FF2B5EF4-FFF2-40B4-BE49-F238E27FC236}">
                <a16:creationId xmlns:a16="http://schemas.microsoft.com/office/drawing/2014/main" id="{6A6B7FBA-FA01-4AC9-862C-5E4B6C910712}"/>
              </a:ext>
            </a:extLst>
          </p:cNvPr>
          <p:cNvSpPr txBox="1">
            <a:spLocks/>
          </p:cNvSpPr>
          <p:nvPr/>
        </p:nvSpPr>
        <p:spPr>
          <a:xfrm>
            <a:off x="819539" y="4992780"/>
            <a:ext cx="3634800" cy="2182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pt-BR" sz="2000" b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Equipe:</a:t>
            </a:r>
          </a:p>
          <a:p>
            <a:pPr algn="r"/>
            <a:r>
              <a:rPr lang="pt-BR" sz="2000" b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Jonas Deivid</a:t>
            </a:r>
          </a:p>
          <a:p>
            <a:pPr algn="r"/>
            <a:r>
              <a:rPr lang="pt-BR" sz="2000" b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Jonas Lopes</a:t>
            </a:r>
          </a:p>
          <a:p>
            <a:pPr algn="r"/>
            <a:r>
              <a:rPr lang="pt-BR" sz="2000" b="0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Maike</a:t>
            </a:r>
            <a:r>
              <a:rPr lang="pt-BR" sz="2000" b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 Bezerra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>
                <a:latin typeface="Georgia" panose="02040502050405020303" pitchFamily="18" charset="0"/>
              </a:rPr>
              <a:t>Roteiro</a:t>
            </a:r>
            <a:r>
              <a:rPr lang="pt-BR" dirty="0"/>
              <a:t>:</a:t>
            </a:r>
            <a:endParaRPr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734850" y="1905007"/>
            <a:ext cx="24528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pt-BR" sz="1800" b="1" dirty="0">
                <a:latin typeface="Georgia" panose="02040502050405020303" pitchFamily="18" charset="0"/>
              </a:rPr>
              <a:t>1 - Diagrama de alocação de recursos</a:t>
            </a:r>
            <a:endParaRPr lang="en" sz="1200" dirty="0"/>
          </a:p>
          <a:p>
            <a:pPr marL="0" indent="0">
              <a:buNone/>
            </a:pPr>
            <a:r>
              <a:rPr lang="en" sz="1200" dirty="0"/>
              <a:t>Representação em formato de imagem para </a:t>
            </a:r>
            <a:r>
              <a:rPr lang="pt-BR" sz="1200" dirty="0"/>
              <a:t>a alocação de recursos do </a:t>
            </a:r>
            <a:r>
              <a:rPr lang="pt-BR" sz="1200" dirty="0" err="1"/>
              <a:t>MyDebt</a:t>
            </a:r>
            <a:endParaRPr lang="en" sz="1200" dirty="0"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2"/>
          </p:nvPr>
        </p:nvSpPr>
        <p:spPr>
          <a:xfrm>
            <a:off x="3313456" y="1905007"/>
            <a:ext cx="24528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pt-BR" sz="1800" b="1" dirty="0">
                <a:latin typeface="Georgia" panose="02040502050405020303" pitchFamily="18" charset="0"/>
              </a:rPr>
              <a:t>2 - Diagrama de implantação</a:t>
            </a:r>
            <a:endParaRPr lang="en" sz="18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Representação</a:t>
            </a:r>
            <a:r>
              <a:rPr lang="en-US" sz="1200" dirty="0"/>
              <a:t> </a:t>
            </a:r>
            <a:r>
              <a:rPr lang="en-US" sz="1200" dirty="0" err="1"/>
              <a:t>gráfica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UML da </a:t>
            </a:r>
            <a:r>
              <a:rPr lang="en-US" sz="1200" dirty="0" err="1"/>
              <a:t>implantação</a:t>
            </a:r>
            <a:r>
              <a:rPr lang="en-US" sz="1200" dirty="0"/>
              <a:t> do </a:t>
            </a:r>
            <a:r>
              <a:rPr lang="en-US" sz="1200" dirty="0" err="1"/>
              <a:t>MyDebt</a:t>
            </a:r>
            <a:endParaRPr lang="en-US" sz="1200" dirty="0"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3"/>
          </p:nvPr>
        </p:nvSpPr>
        <p:spPr>
          <a:xfrm>
            <a:off x="5892061" y="1905007"/>
            <a:ext cx="24528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pt-BR" sz="1800" b="1" dirty="0">
                <a:latin typeface="Georgia" panose="02040502050405020303" pitchFamily="18" charset="0"/>
              </a:rPr>
              <a:t>3 – Produto Mínimo Viável (MVP)</a:t>
            </a:r>
            <a:endParaRPr lang="en" sz="18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pt-BR" sz="1200" dirty="0"/>
              <a:t>Execução do MVP em </a:t>
            </a:r>
            <a:r>
              <a:rPr lang="pt-BR" sz="1200" dirty="0" err="1"/>
              <a:t>localhost</a:t>
            </a:r>
            <a:endParaRPr sz="1200" dirty="0"/>
          </a:p>
          <a:p>
            <a:pPr marL="0" indent="0">
              <a:buNone/>
            </a:pPr>
            <a:endParaRPr sz="1200" dirty="0"/>
          </a:p>
        </p:txBody>
      </p:sp>
      <p:sp>
        <p:nvSpPr>
          <p:cNvPr id="235" name="Google Shape;235;p31"/>
          <p:cNvSpPr txBox="1">
            <a:spLocks noGrp="1"/>
          </p:cNvSpPr>
          <p:nvPr>
            <p:ph type="sldNum" idx="12"/>
          </p:nvPr>
        </p:nvSpPr>
        <p:spPr>
          <a:xfrm>
            <a:off x="737325" y="5683884"/>
            <a:ext cx="4644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grpSp>
        <p:nvGrpSpPr>
          <p:cNvPr id="36" name="Google Shape;484;p40">
            <a:extLst>
              <a:ext uri="{FF2B5EF4-FFF2-40B4-BE49-F238E27FC236}">
                <a16:creationId xmlns:a16="http://schemas.microsoft.com/office/drawing/2014/main" id="{ADAB5D85-7754-4ABF-8140-236B94C43666}"/>
              </a:ext>
            </a:extLst>
          </p:cNvPr>
          <p:cNvGrpSpPr/>
          <p:nvPr/>
        </p:nvGrpSpPr>
        <p:grpSpPr>
          <a:xfrm>
            <a:off x="483471" y="2061545"/>
            <a:ext cx="621374" cy="455589"/>
            <a:chOff x="3936375" y="3703750"/>
            <a:chExt cx="453050" cy="332175"/>
          </a:xfrm>
          <a:solidFill>
            <a:schemeClr val="accent4"/>
          </a:solidFill>
        </p:grpSpPr>
        <p:sp>
          <p:nvSpPr>
            <p:cNvPr id="37" name="Google Shape;485;p40">
              <a:extLst>
                <a:ext uri="{FF2B5EF4-FFF2-40B4-BE49-F238E27FC236}">
                  <a16:creationId xmlns:a16="http://schemas.microsoft.com/office/drawing/2014/main" id="{7E3979B2-3FCC-4884-BF36-777485C10777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" name="Google Shape;486;p40">
              <a:extLst>
                <a:ext uri="{FF2B5EF4-FFF2-40B4-BE49-F238E27FC236}">
                  <a16:creationId xmlns:a16="http://schemas.microsoft.com/office/drawing/2014/main" id="{1085C61F-F910-412A-9A5A-EC44B52EA83E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" name="Google Shape;487;p40">
              <a:extLst>
                <a:ext uri="{FF2B5EF4-FFF2-40B4-BE49-F238E27FC236}">
                  <a16:creationId xmlns:a16="http://schemas.microsoft.com/office/drawing/2014/main" id="{AB9DD969-4E10-4F5D-81E9-A5C7AEA1F568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Google Shape;488;p40">
              <a:extLst>
                <a:ext uri="{FF2B5EF4-FFF2-40B4-BE49-F238E27FC236}">
                  <a16:creationId xmlns:a16="http://schemas.microsoft.com/office/drawing/2014/main" id="{937A057B-0660-4F43-A3CA-8DE440C99A05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" name="Google Shape;489;p40">
              <a:extLst>
                <a:ext uri="{FF2B5EF4-FFF2-40B4-BE49-F238E27FC236}">
                  <a16:creationId xmlns:a16="http://schemas.microsoft.com/office/drawing/2014/main" id="{130B99E3-597B-4B32-A760-9585AE25D846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2" name="Google Shape;351;p40">
            <a:extLst>
              <a:ext uri="{FF2B5EF4-FFF2-40B4-BE49-F238E27FC236}">
                <a16:creationId xmlns:a16="http://schemas.microsoft.com/office/drawing/2014/main" id="{5C95C5F3-5E54-45F0-8030-476DE830C33F}"/>
              </a:ext>
            </a:extLst>
          </p:cNvPr>
          <p:cNvGrpSpPr/>
          <p:nvPr/>
        </p:nvGrpSpPr>
        <p:grpSpPr>
          <a:xfrm>
            <a:off x="3081203" y="2081895"/>
            <a:ext cx="464507" cy="562203"/>
            <a:chOff x="584925" y="922575"/>
            <a:chExt cx="415200" cy="502525"/>
          </a:xfrm>
          <a:solidFill>
            <a:schemeClr val="accent4"/>
          </a:solidFill>
        </p:grpSpPr>
        <p:sp>
          <p:nvSpPr>
            <p:cNvPr id="43" name="Google Shape;352;p40">
              <a:extLst>
                <a:ext uri="{FF2B5EF4-FFF2-40B4-BE49-F238E27FC236}">
                  <a16:creationId xmlns:a16="http://schemas.microsoft.com/office/drawing/2014/main" id="{7C0167D4-CC11-4AD0-B7D8-8847512EF469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" name="Google Shape;353;p40">
              <a:extLst>
                <a:ext uri="{FF2B5EF4-FFF2-40B4-BE49-F238E27FC236}">
                  <a16:creationId xmlns:a16="http://schemas.microsoft.com/office/drawing/2014/main" id="{BDB6FFC9-DDA0-4AE3-9B58-92605D1F0C4B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Google Shape;354;p40">
              <a:extLst>
                <a:ext uri="{FF2B5EF4-FFF2-40B4-BE49-F238E27FC236}">
                  <a16:creationId xmlns:a16="http://schemas.microsoft.com/office/drawing/2014/main" id="{431DCA42-7F5C-45F6-BB36-0778A83C9AA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" name="Google Shape;449;p40">
            <a:extLst>
              <a:ext uri="{FF2B5EF4-FFF2-40B4-BE49-F238E27FC236}">
                <a16:creationId xmlns:a16="http://schemas.microsoft.com/office/drawing/2014/main" id="{6CA4A38B-4110-45D6-A7C4-2E3A2F8FEA42}"/>
              </a:ext>
            </a:extLst>
          </p:cNvPr>
          <p:cNvGrpSpPr/>
          <p:nvPr/>
        </p:nvGrpSpPr>
        <p:grpSpPr>
          <a:xfrm>
            <a:off x="5691610" y="2061543"/>
            <a:ext cx="564279" cy="499566"/>
            <a:chOff x="2583325" y="2972875"/>
            <a:chExt cx="462850" cy="445750"/>
          </a:xfrm>
          <a:solidFill>
            <a:schemeClr val="accent4"/>
          </a:solidFill>
        </p:grpSpPr>
        <p:sp>
          <p:nvSpPr>
            <p:cNvPr id="47" name="Google Shape;450;p40">
              <a:extLst>
                <a:ext uri="{FF2B5EF4-FFF2-40B4-BE49-F238E27FC236}">
                  <a16:creationId xmlns:a16="http://schemas.microsoft.com/office/drawing/2014/main" id="{B1124989-C0C0-4835-ABF9-C14DD8458A9A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" name="Google Shape;451;p40">
              <a:extLst>
                <a:ext uri="{FF2B5EF4-FFF2-40B4-BE49-F238E27FC236}">
                  <a16:creationId xmlns:a16="http://schemas.microsoft.com/office/drawing/2014/main" id="{2B4DCA94-D685-4D30-95E9-096C32444589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5400000">
            <a:off x="8093381" y="2448131"/>
            <a:ext cx="340500" cy="340500"/>
          </a:xfrm>
          <a:prstGeom prst="rtTriangle">
            <a:avLst/>
          </a:prstGeom>
          <a:solidFill>
            <a:srgbClr val="EFEFE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37325" y="5683884"/>
            <a:ext cx="4644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D5C8AC0B-6C99-430E-BF65-BBE11C5F0792}"/>
              </a:ext>
            </a:extLst>
          </p:cNvPr>
          <p:cNvSpPr txBox="1">
            <a:spLocks/>
          </p:cNvSpPr>
          <p:nvPr/>
        </p:nvSpPr>
        <p:spPr>
          <a:xfrm>
            <a:off x="371400" y="-284831"/>
            <a:ext cx="8401200" cy="7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Diagrama de alocação de recursos</a:t>
            </a:r>
            <a:endParaRPr lang="en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3415E00-7DD5-4504-8CF7-99CC6F52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71" y="409376"/>
            <a:ext cx="8149239" cy="53662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5400000">
            <a:off x="8093381" y="2448131"/>
            <a:ext cx="340500" cy="340500"/>
          </a:xfrm>
          <a:prstGeom prst="rtTriangle">
            <a:avLst/>
          </a:prstGeom>
          <a:solidFill>
            <a:srgbClr val="EFEFE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37325" y="5683884"/>
            <a:ext cx="4644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D5C8AC0B-6C99-430E-BF65-BBE11C5F0792}"/>
              </a:ext>
            </a:extLst>
          </p:cNvPr>
          <p:cNvSpPr txBox="1">
            <a:spLocks/>
          </p:cNvSpPr>
          <p:nvPr/>
        </p:nvSpPr>
        <p:spPr>
          <a:xfrm>
            <a:off x="371400" y="-284831"/>
            <a:ext cx="8401200" cy="7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Diagrama de alocação de recursos</a:t>
            </a:r>
            <a:endParaRPr lang="en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4B535D-C58F-479E-A7B4-493695585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7" r="1371" b="2097"/>
          <a:stretch/>
        </p:blipFill>
        <p:spPr>
          <a:xfrm>
            <a:off x="1239050" y="764917"/>
            <a:ext cx="7382438" cy="53281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825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737325" y="5683884"/>
            <a:ext cx="4644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B6894BFA-1A18-4AE2-B754-9F8EC67E5ED3}"/>
              </a:ext>
            </a:extLst>
          </p:cNvPr>
          <p:cNvSpPr txBox="1">
            <a:spLocks/>
          </p:cNvSpPr>
          <p:nvPr/>
        </p:nvSpPr>
        <p:spPr>
          <a:xfrm>
            <a:off x="371400" y="-213534"/>
            <a:ext cx="8401200" cy="7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Diagrama de implantação</a:t>
            </a:r>
            <a:endParaRPr lang="en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44C301-4FA0-443E-8756-2847F4E22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40" y="1156996"/>
            <a:ext cx="7326353" cy="49360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body" idx="1"/>
          </p:nvPr>
        </p:nvSpPr>
        <p:spPr>
          <a:xfrm>
            <a:off x="438823" y="5012127"/>
            <a:ext cx="2723313" cy="24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b="1" dirty="0" err="1">
                <a:latin typeface="Georgia" panose="02040502050405020303" pitchFamily="18" charset="0"/>
                <a:ea typeface="Montserrat"/>
                <a:cs typeface="Montserrat"/>
                <a:sym typeface="Montserrat"/>
              </a:rPr>
              <a:t>MyDebt</a:t>
            </a:r>
            <a:r>
              <a:rPr lang="pt-BR" b="1" dirty="0">
                <a:latin typeface="Georgia" panose="02040502050405020303" pitchFamily="18" charset="0"/>
                <a:ea typeface="Montserrat"/>
                <a:cs typeface="Montserrat"/>
                <a:sym typeface="Montserrat"/>
              </a:rPr>
              <a:t> Interface</a:t>
            </a:r>
            <a:endParaRPr b="1" dirty="0">
              <a:latin typeface="Georgia" panose="02040502050405020303" pitchFamily="18" charset="0"/>
              <a:ea typeface="Montserrat"/>
              <a:cs typeface="Montserrat"/>
              <a:sym typeface="Montserra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1800" dirty="0" err="1"/>
              <a:t>PrintSreen</a:t>
            </a:r>
            <a:r>
              <a:rPr lang="pt-BR" sz="1800" dirty="0"/>
              <a:t> do sistema rodando com </a:t>
            </a:r>
            <a:r>
              <a:rPr lang="pt-BR" sz="1800" dirty="0" err="1"/>
              <a:t>SpringBoot</a:t>
            </a:r>
            <a:r>
              <a:rPr lang="pt-BR" sz="1800" dirty="0"/>
              <a:t> </a:t>
            </a:r>
            <a:r>
              <a:rPr lang="pt-BR" sz="1800" dirty="0" err="1"/>
              <a:t>Application</a:t>
            </a:r>
            <a:endParaRPr sz="1800" dirty="0"/>
          </a:p>
          <a:p>
            <a:pPr marL="0" indent="0">
              <a:buNone/>
            </a:pPr>
            <a:endParaRPr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136A055-E21B-4911-844A-D1D0DC300FC9}"/>
              </a:ext>
            </a:extLst>
          </p:cNvPr>
          <p:cNvGrpSpPr/>
          <p:nvPr/>
        </p:nvGrpSpPr>
        <p:grpSpPr>
          <a:xfrm>
            <a:off x="1222305" y="638073"/>
            <a:ext cx="7869942" cy="4972542"/>
            <a:chOff x="3373438" y="896413"/>
            <a:chExt cx="5140316" cy="4001795"/>
          </a:xfrm>
        </p:grpSpPr>
        <p:sp>
          <p:nvSpPr>
            <p:cNvPr id="271" name="Google Shape;271;p36"/>
            <p:cNvSpPr/>
            <p:nvPr/>
          </p:nvSpPr>
          <p:spPr>
            <a:xfrm>
              <a:off x="3373438" y="896413"/>
              <a:ext cx="5140316" cy="4001795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>
              <a:off x="3584650" y="1108950"/>
              <a:ext cx="4717800" cy="3007500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000">
                  <a:solidFill>
                    <a:srgbClr val="999999"/>
                  </a:solidFill>
                </a:rPr>
                <a:t>Place your screenshot here</a:t>
              </a:r>
              <a:endParaRPr sz="1000">
                <a:solidFill>
                  <a:srgbClr val="999999"/>
                </a:solidFill>
              </a:endParaRPr>
            </a:p>
          </p:txBody>
        </p:sp>
      </p:grpSp>
      <p:sp>
        <p:nvSpPr>
          <p:cNvPr id="274" name="Google Shape;274;p36"/>
          <p:cNvSpPr txBox="1">
            <a:spLocks noGrp="1"/>
          </p:cNvSpPr>
          <p:nvPr>
            <p:ph type="sldNum" idx="12"/>
          </p:nvPr>
        </p:nvSpPr>
        <p:spPr>
          <a:xfrm>
            <a:off x="7939900" y="5683884"/>
            <a:ext cx="4644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FC50824E-A31F-4A4F-B670-238594EA668E}"/>
              </a:ext>
            </a:extLst>
          </p:cNvPr>
          <p:cNvSpPr txBox="1">
            <a:spLocks/>
          </p:cNvSpPr>
          <p:nvPr/>
        </p:nvSpPr>
        <p:spPr>
          <a:xfrm>
            <a:off x="276095" y="16312"/>
            <a:ext cx="8401200" cy="621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MVP - </a:t>
            </a:r>
            <a:r>
              <a:rPr lang="pt-BR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MyDebt</a:t>
            </a:r>
            <a:endParaRPr lang="en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A0AA18-4DA9-4DB3-AEB7-214861791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42" y="849086"/>
            <a:ext cx="7361726" cy="3808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05300" y="2007000"/>
            <a:ext cx="2933400" cy="28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pt-BR" sz="2400" b="1" dirty="0">
                <a:latin typeface="Montserrat"/>
                <a:ea typeface="Montserrat"/>
                <a:cs typeface="Montserrat"/>
                <a:sym typeface="Montserrat"/>
              </a:rPr>
              <a:t>Obrigado!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ctr">
              <a:buNone/>
            </a:pPr>
            <a:r>
              <a:rPr lang="pt-BR" sz="2200" dirty="0"/>
              <a:t>Buscaremos melhorar sempre.</a:t>
            </a:r>
            <a:endParaRPr sz="2200" dirty="0"/>
          </a:p>
        </p:txBody>
      </p:sp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3334300" y="4238334"/>
            <a:ext cx="4644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104</Words>
  <Application>Microsoft Office PowerPoint</Application>
  <PresentationFormat>Apresentação na tela (4:3)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Montserrat</vt:lpstr>
      <vt:lpstr>Muli</vt:lpstr>
      <vt:lpstr>Arial</vt:lpstr>
      <vt:lpstr>Georgia</vt:lpstr>
      <vt:lpstr>Base template</vt:lpstr>
      <vt:lpstr>Arquitetura de Software</vt:lpstr>
      <vt:lpstr>Roteiro: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Software</dc:title>
  <cp:lastModifiedBy>Jonas Lopes</cp:lastModifiedBy>
  <cp:revision>27</cp:revision>
  <dcterms:modified xsi:type="dcterms:W3CDTF">2018-12-03T17:34:19Z</dcterms:modified>
</cp:coreProperties>
</file>