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719"/>
  </p:normalViewPr>
  <p:slideViewPr>
    <p:cSldViewPr snapToObjects="1">
      <p:cViewPr varScale="1">
        <p:scale>
          <a:sx n="135" d="100"/>
          <a:sy n="13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4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3B22-72C6-954B-B5E8-70C9458D357E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A7CE2EB-8CB4-640F-1218-08D78DF00835}"/>
              </a:ext>
            </a:extLst>
          </p:cNvPr>
          <p:cNvSpPr/>
          <p:nvPr/>
        </p:nvSpPr>
        <p:spPr>
          <a:xfrm>
            <a:off x="10852070" y="1910224"/>
            <a:ext cx="1838113" cy="1369164"/>
          </a:xfrm>
          <a:prstGeom prst="roundRect">
            <a:avLst>
              <a:gd name="adj" fmla="val 892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Depth Composite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26340B6F-7F9F-EBBE-F676-1C6787A5B86A}"/>
              </a:ext>
            </a:extLst>
          </p:cNvPr>
          <p:cNvSpPr/>
          <p:nvPr/>
        </p:nvSpPr>
        <p:spPr>
          <a:xfrm>
            <a:off x="4551887" y="671777"/>
            <a:ext cx="1838113" cy="1369164"/>
          </a:xfrm>
          <a:prstGeom prst="roundRect">
            <a:avLst>
              <a:gd name="adj" fmla="val 892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Render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DF4823-A1F3-CA4E-A759-59E7BD9FFEB4}"/>
              </a:ext>
            </a:extLst>
          </p:cNvPr>
          <p:cNvSpPr/>
          <p:nvPr/>
        </p:nvSpPr>
        <p:spPr>
          <a:xfrm>
            <a:off x="1113615" y="915285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29848-E699-BA43-83F7-A3ADDB190593}"/>
              </a:ext>
            </a:extLst>
          </p:cNvPr>
          <p:cNvSpPr/>
          <p:nvPr/>
        </p:nvSpPr>
        <p:spPr>
          <a:xfrm>
            <a:off x="904330" y="651292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E68D55-9E4D-3346-8D11-334D6C6C7FF4}"/>
              </a:ext>
            </a:extLst>
          </p:cNvPr>
          <p:cNvSpPr/>
          <p:nvPr/>
        </p:nvSpPr>
        <p:spPr>
          <a:xfrm>
            <a:off x="1113615" y="915285"/>
            <a:ext cx="520267" cy="5202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51C41-FD20-4343-83D3-644293683A30}"/>
              </a:ext>
            </a:extLst>
          </p:cNvPr>
          <p:cNvSpPr/>
          <p:nvPr/>
        </p:nvSpPr>
        <p:spPr>
          <a:xfrm>
            <a:off x="918145" y="2573880"/>
            <a:ext cx="1850051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EA078-E159-0247-8C18-F3F063C49095}"/>
              </a:ext>
            </a:extLst>
          </p:cNvPr>
          <p:cNvSpPr txBox="1"/>
          <p:nvPr/>
        </p:nvSpPr>
        <p:spPr>
          <a:xfrm>
            <a:off x="892391" y="2019141"/>
            <a:ext cx="18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channel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4E9DE-00F9-2944-A12C-DC5A6520E0B1}"/>
              </a:ext>
            </a:extLst>
          </p:cNvPr>
          <p:cNvSpPr txBox="1"/>
          <p:nvPr/>
        </p:nvSpPr>
        <p:spPr>
          <a:xfrm>
            <a:off x="656207" y="3939800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parallelogram channel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CCC5FFB-1104-F14C-ADCB-9719B44A5C84}"/>
              </a:ext>
            </a:extLst>
          </p:cNvPr>
          <p:cNvSpPr/>
          <p:nvPr/>
        </p:nvSpPr>
        <p:spPr>
          <a:xfrm>
            <a:off x="1528450" y="2986189"/>
            <a:ext cx="629439" cy="544549"/>
          </a:xfrm>
          <a:prstGeom prst="parallelogram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8BDED-42BD-AB46-AA61-0518D9D85182}"/>
              </a:ext>
            </a:extLst>
          </p:cNvPr>
          <p:cNvSpPr/>
          <p:nvPr/>
        </p:nvSpPr>
        <p:spPr>
          <a:xfrm>
            <a:off x="1528450" y="2982943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6760E1-4958-7A3F-B75D-357444BE6B01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6389999" y="1356360"/>
            <a:ext cx="4475492" cy="123932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A88185-6051-0301-6F14-098D8EF5DE7D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6384285" y="2595680"/>
            <a:ext cx="4481206" cy="6784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A8D62B-E10A-ADC7-9A87-CAA01A401B4D}"/>
              </a:ext>
            </a:extLst>
          </p:cNvPr>
          <p:cNvSpPr txBox="1"/>
          <p:nvPr/>
        </p:nvSpPr>
        <p:spPr>
          <a:xfrm>
            <a:off x="3038035" y="651293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93304A-0D58-1A9D-6CF2-E202F8CB1F7E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742443" y="1335874"/>
            <a:ext cx="1810977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8A3D52-2D91-3936-9F90-B1D4EF51AED4}"/>
              </a:ext>
            </a:extLst>
          </p:cNvPr>
          <p:cNvSpPr txBox="1"/>
          <p:nvPr/>
        </p:nvSpPr>
        <p:spPr>
          <a:xfrm>
            <a:off x="3061135" y="2573882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8D531B-0C0C-09AA-F89A-16181C5DBCD1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768196" y="3258462"/>
            <a:ext cx="179903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9419-BE7B-2092-9253-E3955CAA479A}"/>
              </a:ext>
            </a:extLst>
          </p:cNvPr>
          <p:cNvCxnSpPr>
            <a:cxnSpLocks/>
          </p:cNvCxnSpPr>
          <p:nvPr/>
        </p:nvCxnSpPr>
        <p:spPr>
          <a:xfrm flipV="1">
            <a:off x="12703604" y="2594806"/>
            <a:ext cx="1250058" cy="8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479FB57-A5E6-69AC-0FC2-D8F52BFE7ECF}"/>
              </a:ext>
            </a:extLst>
          </p:cNvPr>
          <p:cNvSpPr/>
          <p:nvPr/>
        </p:nvSpPr>
        <p:spPr>
          <a:xfrm>
            <a:off x="12393392" y="4720290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8876421-001E-D033-EB83-D402AAAB2BC7}"/>
              </a:ext>
            </a:extLst>
          </p:cNvPr>
          <p:cNvSpPr/>
          <p:nvPr/>
        </p:nvSpPr>
        <p:spPr>
          <a:xfrm>
            <a:off x="12602676" y="5102927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2296A46-3E49-1F2A-DFE9-F896C6996436}"/>
              </a:ext>
            </a:extLst>
          </p:cNvPr>
          <p:cNvSpPr/>
          <p:nvPr/>
        </p:nvSpPr>
        <p:spPr>
          <a:xfrm>
            <a:off x="12838653" y="5251242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A0D17C-029F-F9B7-342B-88876248DFE8}"/>
              </a:ext>
            </a:extLst>
          </p:cNvPr>
          <p:cNvSpPr/>
          <p:nvPr/>
        </p:nvSpPr>
        <p:spPr>
          <a:xfrm>
            <a:off x="15820398" y="5102927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65C69F12-2656-C10D-2634-244AE0D79701}"/>
              </a:ext>
            </a:extLst>
          </p:cNvPr>
          <p:cNvSpPr/>
          <p:nvPr/>
        </p:nvSpPr>
        <p:spPr>
          <a:xfrm>
            <a:off x="16056375" y="5251242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E9FAB1-7967-D008-A947-B86C4605B8A9}"/>
              </a:ext>
            </a:extLst>
          </p:cNvPr>
          <p:cNvSpPr/>
          <p:nvPr/>
        </p:nvSpPr>
        <p:spPr>
          <a:xfrm>
            <a:off x="15611114" y="4720290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Annotation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A0BFBB-F5E6-5AA0-53CA-7051C7B4365B}"/>
              </a:ext>
            </a:extLst>
          </p:cNvPr>
          <p:cNvCxnSpPr>
            <a:cxnSpLocks/>
            <a:stCxn id="103" idx="3"/>
            <a:endCxn id="47" idx="0"/>
          </p:cNvCxnSpPr>
          <p:nvPr/>
        </p:nvCxnSpPr>
        <p:spPr>
          <a:xfrm>
            <a:off x="12690182" y="2594806"/>
            <a:ext cx="622266" cy="21254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E9FE10-99A5-59AF-74F4-17CB26EA26C3}"/>
              </a:ext>
            </a:extLst>
          </p:cNvPr>
          <p:cNvCxnSpPr>
            <a:cxnSpLocks/>
            <a:stCxn id="104" idx="3"/>
            <a:endCxn id="61" idx="0"/>
          </p:cNvCxnSpPr>
          <p:nvPr/>
        </p:nvCxnSpPr>
        <p:spPr>
          <a:xfrm>
            <a:off x="15782712" y="2589582"/>
            <a:ext cx="747458" cy="213070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E89DD9-B991-0247-00E3-83BFFB0E6046}"/>
              </a:ext>
            </a:extLst>
          </p:cNvPr>
          <p:cNvSpPr/>
          <p:nvPr/>
        </p:nvSpPr>
        <p:spPr>
          <a:xfrm>
            <a:off x="9013957" y="4720290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17A9676-480D-2599-B988-37C000E53EC3}"/>
              </a:ext>
            </a:extLst>
          </p:cNvPr>
          <p:cNvSpPr/>
          <p:nvPr/>
        </p:nvSpPr>
        <p:spPr>
          <a:xfrm>
            <a:off x="9223241" y="5102927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4F1C2A6-6947-644E-0E19-8AD8B3A36E17}"/>
              </a:ext>
            </a:extLst>
          </p:cNvPr>
          <p:cNvSpPr/>
          <p:nvPr/>
        </p:nvSpPr>
        <p:spPr>
          <a:xfrm>
            <a:off x="6676374" y="4720290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1A2DA636-8484-AD48-72A4-1B1148A6D7C0}"/>
              </a:ext>
            </a:extLst>
          </p:cNvPr>
          <p:cNvSpPr/>
          <p:nvPr/>
        </p:nvSpPr>
        <p:spPr>
          <a:xfrm>
            <a:off x="7121635" y="5251242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A67FEC-42D4-E53E-7BD0-6910C8967461}"/>
              </a:ext>
            </a:extLst>
          </p:cNvPr>
          <p:cNvCxnSpPr>
            <a:cxnSpLocks/>
            <a:stCxn id="101" idx="3"/>
            <a:endCxn id="76" idx="0"/>
          </p:cNvCxnSpPr>
          <p:nvPr/>
        </p:nvCxnSpPr>
        <p:spPr>
          <a:xfrm>
            <a:off x="6389999" y="1356360"/>
            <a:ext cx="3543014" cy="336393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13991A5-3832-853B-124C-38C2B02FD362}"/>
              </a:ext>
            </a:extLst>
          </p:cNvPr>
          <p:cNvCxnSpPr>
            <a:cxnSpLocks/>
            <a:stCxn id="102" idx="3"/>
            <a:endCxn id="78" idx="0"/>
          </p:cNvCxnSpPr>
          <p:nvPr/>
        </p:nvCxnSpPr>
        <p:spPr>
          <a:xfrm>
            <a:off x="6384286" y="3274164"/>
            <a:ext cx="1211145" cy="144612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2E2B3B1-BC32-5FFD-538B-CEF3BF08C7C7}"/>
              </a:ext>
            </a:extLst>
          </p:cNvPr>
          <p:cNvSpPr/>
          <p:nvPr/>
        </p:nvSpPr>
        <p:spPr>
          <a:xfrm>
            <a:off x="4546173" y="2589582"/>
            <a:ext cx="1838113" cy="1369164"/>
          </a:xfrm>
          <a:prstGeom prst="roundRect">
            <a:avLst>
              <a:gd name="adj" fmla="val 892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Render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306E8EB-0649-98A3-C19D-FDA9D11D610A}"/>
              </a:ext>
            </a:extLst>
          </p:cNvPr>
          <p:cNvSpPr/>
          <p:nvPr/>
        </p:nvSpPr>
        <p:spPr>
          <a:xfrm>
            <a:off x="13944600" y="1905000"/>
            <a:ext cx="1838113" cy="1369164"/>
          </a:xfrm>
          <a:prstGeom prst="roundRect">
            <a:avLst>
              <a:gd name="adj" fmla="val 8924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Annotation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5A1280-C2EC-62D8-B891-548F78AEAFC5}"/>
              </a:ext>
            </a:extLst>
          </p:cNvPr>
          <p:cNvSpPr txBox="1"/>
          <p:nvPr/>
        </p:nvSpPr>
        <p:spPr>
          <a:xfrm>
            <a:off x="6676374" y="6089454"/>
            <a:ext cx="183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51FDE6-816F-42A9-872E-18B170394E28}"/>
              </a:ext>
            </a:extLst>
          </p:cNvPr>
          <p:cNvSpPr txBox="1"/>
          <p:nvPr/>
        </p:nvSpPr>
        <p:spPr>
          <a:xfrm>
            <a:off x="9013957" y="6089454"/>
            <a:ext cx="185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400FDF-0401-65BA-C1F7-D4C981B09BF7}"/>
              </a:ext>
            </a:extLst>
          </p:cNvPr>
          <p:cNvSpPr txBox="1"/>
          <p:nvPr/>
        </p:nvSpPr>
        <p:spPr>
          <a:xfrm>
            <a:off x="12393392" y="6102758"/>
            <a:ext cx="183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D389D1B-9406-EB00-6C54-A949F31CFE89}"/>
              </a:ext>
            </a:extLst>
          </p:cNvPr>
          <p:cNvSpPr txBox="1"/>
          <p:nvPr/>
        </p:nvSpPr>
        <p:spPr>
          <a:xfrm>
            <a:off x="15611113" y="6102758"/>
            <a:ext cx="1838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D268D4-56B8-5873-404A-1C3F8C45430D}"/>
              </a:ext>
            </a:extLst>
          </p:cNvPr>
          <p:cNvSpPr/>
          <p:nvPr/>
        </p:nvSpPr>
        <p:spPr>
          <a:xfrm>
            <a:off x="4353069" y="482242"/>
            <a:ext cx="386208" cy="3862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87D621-F105-B891-B823-D56D7344982D}"/>
              </a:ext>
            </a:extLst>
          </p:cNvPr>
          <p:cNvSpPr/>
          <p:nvPr/>
        </p:nvSpPr>
        <p:spPr>
          <a:xfrm>
            <a:off x="4372773" y="2404829"/>
            <a:ext cx="386208" cy="3862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B3EB41-82B2-F53F-43B2-265127B85315}"/>
              </a:ext>
            </a:extLst>
          </p:cNvPr>
          <p:cNvSpPr/>
          <p:nvPr/>
        </p:nvSpPr>
        <p:spPr>
          <a:xfrm>
            <a:off x="10659907" y="1711896"/>
            <a:ext cx="386208" cy="3862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15696A-C22C-B814-58C0-BE2ADFF82084}"/>
              </a:ext>
            </a:extLst>
          </p:cNvPr>
          <p:cNvSpPr/>
          <p:nvPr/>
        </p:nvSpPr>
        <p:spPr>
          <a:xfrm>
            <a:off x="13760558" y="1723218"/>
            <a:ext cx="386208" cy="3862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3AE9B9-B317-7D0A-E076-4548FA81237F}"/>
              </a:ext>
            </a:extLst>
          </p:cNvPr>
          <p:cNvSpPr/>
          <p:nvPr/>
        </p:nvSpPr>
        <p:spPr>
          <a:xfrm>
            <a:off x="15418009" y="4525401"/>
            <a:ext cx="386208" cy="3862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2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25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Rogers</cp:lastModifiedBy>
  <cp:revision>17</cp:revision>
  <dcterms:created xsi:type="dcterms:W3CDTF">2020-01-16T20:04:04Z</dcterms:created>
  <dcterms:modified xsi:type="dcterms:W3CDTF">2022-06-01T22:08:04Z</dcterms:modified>
</cp:coreProperties>
</file>