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74"/>
  </p:normalViewPr>
  <p:slideViewPr>
    <p:cSldViewPr snapToObjects="1">
      <p:cViewPr varScale="1">
        <p:scale>
          <a:sx n="124" d="100"/>
          <a:sy n="12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BF1C-AA92-5F44-AEAD-8C7DAB53F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7B55-9EFD-394B-AD73-A51B822B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370A-00E2-7E44-B8A9-6F6F47E8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7CF4-9C7E-124D-87B9-7CD3093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0A45-974F-6A42-BAF8-9053E8B1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08D3-CA6D-4F48-9BB3-40809890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FFCB-A82D-744F-8D0E-5D63419C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5FBB-2667-D348-BBFD-D575993D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9AEC-CD18-B74A-B4C6-77C89C16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955A-57A3-4E4A-A015-FE9A537A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A0252-28DA-9841-9605-94DC1D16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9E4B3-139E-8B42-BA39-6726D931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A299-FFA3-4140-93D6-F661C0D4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C8AD-6163-1049-8607-6B379904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7CAB-9460-C34C-BD27-F3EFBCEB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73A-38C3-FF43-BB6C-FF765060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8B2E-11EB-0E40-B699-B59224F1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C0E7-A7A7-DE45-94BE-DFDE783E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C08A-CF04-4349-B22C-DAA1D4C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A3CB-5F5F-6247-ADC4-D8A1A0F0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C16-33CC-7347-977F-EBDECDD4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E95-12C5-FA47-AAA4-7A99402F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A4FD-B05F-BF44-99A1-24197C14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5AC6-CF5A-EC47-B74E-1C79AAD0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1CBC-A4C6-1344-91DA-1566CC28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47FF-AF95-F448-84AF-E244CDC1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FB90-55F0-9E4B-944C-29F341E25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48A3F-0427-6042-A45F-7DC3EEC7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27FC6-488A-9245-BBEE-B50B2CC8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0869-E41A-4E41-BE50-7042C189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2E40-0111-4F40-BA08-9D16569A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0F71-3793-7543-8150-073647E3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F1DE-9849-6847-874C-4EFA82C4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2E413-7838-5849-9306-5FE735BF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7922-561A-5948-854A-9E3BD68CD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129B-822A-D848-97F3-36B9236B7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14319-71F6-F545-88E0-C059AE65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DFF65-7F06-924B-AF11-AC131C4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FBF18-1EFE-9A4C-BF23-932D38C5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85BF-B676-7E4C-BB90-37278EDC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CEFE6-B137-3148-AAE6-C5F8C22F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1CA4-14B1-6841-9585-B140761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8F43B-8EC4-9F49-8B60-330D1076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513D-EFBD-614F-813D-FCD6FD7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3C609-3081-4C43-97E0-8C61140B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A6332-6400-034E-97BA-05447564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8083-DA94-204D-ACE7-41982D8F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F1FF-DB66-014F-AB91-B54600C8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A85E-9A3D-0849-A7D1-3FA07CE2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B304-F260-CD4D-A850-F638D67C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33F8-C68A-824E-90EB-9B8B3FCA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150F-30F0-294E-AE81-C46261AD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7BD-11A8-244F-9EF9-7A503D2E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82671-C24A-074E-9752-8561302FC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80954-1AB5-0B43-8689-A84E0B51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1F3E-24C2-5147-859B-15B3434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19E7-4AD7-7946-837A-6C2A099C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D304-6BD4-EF47-80C9-289D9787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FC928-EA55-B042-94EE-9CD7F707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2A86-C88B-584B-BC51-57663754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86D1-50DB-7A4C-BE70-2D9716C4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2EC3-2FA5-FB42-96F7-ECA81495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F974-673D-2F4F-9193-615A04B2C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DF4823-A1F3-CA4E-A759-59E7BD9FFEB4}"/>
              </a:ext>
            </a:extLst>
          </p:cNvPr>
          <p:cNvSpPr/>
          <p:nvPr/>
        </p:nvSpPr>
        <p:spPr>
          <a:xfrm>
            <a:off x="737381" y="1058521"/>
            <a:ext cx="520267" cy="53482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6BD7A-834E-8A4E-AEDC-4F9D086C3C73}"/>
              </a:ext>
            </a:extLst>
          </p:cNvPr>
          <p:cNvSpPr/>
          <p:nvPr/>
        </p:nvSpPr>
        <p:spPr>
          <a:xfrm>
            <a:off x="8001000" y="794529"/>
            <a:ext cx="3387375" cy="273084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086467-10ED-804F-B8CD-EAC7EF11491B}"/>
              </a:ext>
            </a:extLst>
          </p:cNvPr>
          <p:cNvSpPr/>
          <p:nvPr/>
        </p:nvSpPr>
        <p:spPr>
          <a:xfrm>
            <a:off x="8656998" y="1276305"/>
            <a:ext cx="1037690" cy="10376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4D6FEB-FA61-A04A-A54F-80258823B093}"/>
              </a:ext>
            </a:extLst>
          </p:cNvPr>
          <p:cNvSpPr txBox="1"/>
          <p:nvPr/>
        </p:nvSpPr>
        <p:spPr>
          <a:xfrm>
            <a:off x="8000999" y="3534434"/>
            <a:ext cx="338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image composite: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Circle image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Parallelogram image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layer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 layer 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29848-E699-BA43-83F7-A3ADDB190593}"/>
              </a:ext>
            </a:extLst>
          </p:cNvPr>
          <p:cNvSpPr/>
          <p:nvPr/>
        </p:nvSpPr>
        <p:spPr>
          <a:xfrm>
            <a:off x="528097" y="794529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E68D55-9E4D-3346-8D11-334D6C6C7FF4}"/>
              </a:ext>
            </a:extLst>
          </p:cNvPr>
          <p:cNvSpPr/>
          <p:nvPr/>
        </p:nvSpPr>
        <p:spPr>
          <a:xfrm>
            <a:off x="737381" y="1058521"/>
            <a:ext cx="520267" cy="5202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51C41-FD20-4343-83D3-644293683A30}"/>
              </a:ext>
            </a:extLst>
          </p:cNvPr>
          <p:cNvSpPr/>
          <p:nvPr/>
        </p:nvSpPr>
        <p:spPr>
          <a:xfrm>
            <a:off x="541911" y="2717118"/>
            <a:ext cx="1850051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EA078-E159-0247-8C18-F3F063C49095}"/>
              </a:ext>
            </a:extLst>
          </p:cNvPr>
          <p:cNvSpPr txBox="1"/>
          <p:nvPr/>
        </p:nvSpPr>
        <p:spPr>
          <a:xfrm>
            <a:off x="516158" y="2162379"/>
            <a:ext cx="18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4E9DE-00F9-2944-A12C-DC5A6520E0B1}"/>
              </a:ext>
            </a:extLst>
          </p:cNvPr>
          <p:cNvSpPr txBox="1"/>
          <p:nvPr/>
        </p:nvSpPr>
        <p:spPr>
          <a:xfrm>
            <a:off x="279973" y="408303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parallelogram layer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CCC5FFB-1104-F14C-ADCB-9719B44A5C84}"/>
              </a:ext>
            </a:extLst>
          </p:cNvPr>
          <p:cNvSpPr/>
          <p:nvPr/>
        </p:nvSpPr>
        <p:spPr>
          <a:xfrm>
            <a:off x="1152216" y="3129425"/>
            <a:ext cx="629439" cy="544549"/>
          </a:xfrm>
          <a:prstGeom prst="parallelogram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078CC9A-3E08-E54A-91A1-6A16FABF958A}"/>
              </a:ext>
            </a:extLst>
          </p:cNvPr>
          <p:cNvSpPr/>
          <p:nvPr/>
        </p:nvSpPr>
        <p:spPr>
          <a:xfrm>
            <a:off x="9251058" y="1688362"/>
            <a:ext cx="1161565" cy="100490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8BDED-42BD-AB46-AA61-0518D9D85182}"/>
              </a:ext>
            </a:extLst>
          </p:cNvPr>
          <p:cNvSpPr/>
          <p:nvPr/>
        </p:nvSpPr>
        <p:spPr>
          <a:xfrm>
            <a:off x="1152216" y="3126181"/>
            <a:ext cx="629439" cy="5477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5C0495-5141-304E-A938-45ABFB6F837A}"/>
              </a:ext>
            </a:extLst>
          </p:cNvPr>
          <p:cNvSpPr/>
          <p:nvPr/>
        </p:nvSpPr>
        <p:spPr>
          <a:xfrm>
            <a:off x="4177187" y="794529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F060CA-182B-9B4D-8646-BDF28F9CCB9B}"/>
              </a:ext>
            </a:extLst>
          </p:cNvPr>
          <p:cNvSpPr/>
          <p:nvPr/>
        </p:nvSpPr>
        <p:spPr>
          <a:xfrm>
            <a:off x="4386471" y="1058521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57B848-D4A9-DF46-B27E-D3DC7CCEB1A1}"/>
              </a:ext>
            </a:extLst>
          </p:cNvPr>
          <p:cNvSpPr/>
          <p:nvPr/>
        </p:nvSpPr>
        <p:spPr>
          <a:xfrm>
            <a:off x="4191001" y="2717118"/>
            <a:ext cx="1850051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A905FABB-EF6E-7D45-A03E-7BD51304027A}"/>
              </a:ext>
            </a:extLst>
          </p:cNvPr>
          <p:cNvSpPr/>
          <p:nvPr/>
        </p:nvSpPr>
        <p:spPr>
          <a:xfrm>
            <a:off x="4801306" y="3129425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EF009D-F456-66EB-4275-64074988F17F}"/>
              </a:ext>
            </a:extLst>
          </p:cNvPr>
          <p:cNvSpPr txBox="1"/>
          <p:nvPr/>
        </p:nvSpPr>
        <p:spPr>
          <a:xfrm>
            <a:off x="4165248" y="2162379"/>
            <a:ext cx="18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18C513-5E77-34FF-5051-AEBCDB234A4A}"/>
              </a:ext>
            </a:extLst>
          </p:cNvPr>
          <p:cNvSpPr txBox="1"/>
          <p:nvPr/>
        </p:nvSpPr>
        <p:spPr>
          <a:xfrm>
            <a:off x="3423589" y="4873479"/>
            <a:ext cx="13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layer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6760E1-4958-7A3F-B75D-357444BE6B01}"/>
              </a:ext>
            </a:extLst>
          </p:cNvPr>
          <p:cNvCxnSpPr>
            <a:cxnSpLocks/>
            <a:stCxn id="46" idx="3"/>
            <a:endCxn id="34" idx="1"/>
          </p:cNvCxnSpPr>
          <p:nvPr/>
        </p:nvCxnSpPr>
        <p:spPr>
          <a:xfrm>
            <a:off x="6015300" y="1479111"/>
            <a:ext cx="1985700" cy="6808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A88185-6051-0301-6F14-098D8EF5DE7D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 flipV="1">
            <a:off x="6041052" y="2159952"/>
            <a:ext cx="1959948" cy="124174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A8D62B-E10A-ADC7-9A87-CAA01A401B4D}"/>
              </a:ext>
            </a:extLst>
          </p:cNvPr>
          <p:cNvSpPr txBox="1"/>
          <p:nvPr/>
        </p:nvSpPr>
        <p:spPr>
          <a:xfrm>
            <a:off x="2661800" y="794529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93304A-0D58-1A9D-6CF2-E202F8CB1F7E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>
            <a:off x="2366210" y="1479111"/>
            <a:ext cx="1810977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8A3D52-2D91-3936-9F90-B1D4EF51AED4}"/>
              </a:ext>
            </a:extLst>
          </p:cNvPr>
          <p:cNvSpPr txBox="1"/>
          <p:nvPr/>
        </p:nvSpPr>
        <p:spPr>
          <a:xfrm>
            <a:off x="2684900" y="2717118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8D531B-0C0C-09AA-F89A-16181C5DBCD1}"/>
              </a:ext>
            </a:extLst>
          </p:cNvPr>
          <p:cNvCxnSpPr>
            <a:cxnSpLocks/>
            <a:stCxn id="63" idx="3"/>
            <a:endCxn id="49" idx="1"/>
          </p:cNvCxnSpPr>
          <p:nvPr/>
        </p:nvCxnSpPr>
        <p:spPr>
          <a:xfrm>
            <a:off x="2391962" y="3401700"/>
            <a:ext cx="1799039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2123476-B4E8-1D10-6F1C-B9BB2D2C0420}"/>
              </a:ext>
            </a:extLst>
          </p:cNvPr>
          <p:cNvSpPr/>
          <p:nvPr/>
        </p:nvSpPr>
        <p:spPr>
          <a:xfrm>
            <a:off x="4727930" y="4569090"/>
            <a:ext cx="1313122" cy="9781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A238E7-01FC-93E9-D1B9-966159467C59}"/>
              </a:ext>
            </a:extLst>
          </p:cNvPr>
          <p:cNvSpPr/>
          <p:nvPr/>
        </p:nvSpPr>
        <p:spPr>
          <a:xfrm>
            <a:off x="4727930" y="5698776"/>
            <a:ext cx="1313122" cy="9781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9419-BE7B-2092-9253-E3955CAA479A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6041052" y="2159952"/>
            <a:ext cx="1959948" cy="289819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FB96AB-D411-2F89-F488-6DDC12531E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6041052" y="2159952"/>
            <a:ext cx="1959948" cy="402788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E07212A-D3C4-4FF1-FEAC-90B00C41534E}"/>
              </a:ext>
            </a:extLst>
          </p:cNvPr>
          <p:cNvSpPr txBox="1"/>
          <p:nvPr/>
        </p:nvSpPr>
        <p:spPr>
          <a:xfrm>
            <a:off x="3423589" y="5878805"/>
            <a:ext cx="13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bg</a:t>
            </a:r>
            <a:r>
              <a:rPr lang="en-US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411702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David Rogers</cp:lastModifiedBy>
  <cp:revision>14</cp:revision>
  <dcterms:created xsi:type="dcterms:W3CDTF">2020-01-16T20:04:04Z</dcterms:created>
  <dcterms:modified xsi:type="dcterms:W3CDTF">2022-04-28T22:40:41Z</dcterms:modified>
</cp:coreProperties>
</file>