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0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99DC4-CD05-4318-90B2-92E1441A6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8727B-70C3-4F22-B61E-CBE968A5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MiniProject </a:t>
            </a:r>
            <a:r>
              <a:rPr lang="da-DK" sz="400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623F-2510-44A0-8B14-82594E93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chemeClr val="tx1"/>
                </a:solidFill>
              </a:rPr>
              <a:t>E</a:t>
            </a:r>
            <a:r>
              <a:rPr lang="da-DK">
                <a:solidFill>
                  <a:schemeClr val="tx1"/>
                </a:solidFill>
              </a:rPr>
              <a:t>nterprise </a:t>
            </a:r>
            <a:r>
              <a:rPr lang="da-DK" b="1">
                <a:solidFill>
                  <a:schemeClr val="tx1"/>
                </a:solidFill>
              </a:rPr>
              <a:t>I</a:t>
            </a:r>
            <a:r>
              <a:rPr lang="da-DK">
                <a:solidFill>
                  <a:schemeClr val="tx1"/>
                </a:solidFill>
              </a:rPr>
              <a:t>ntegration </a:t>
            </a:r>
            <a:r>
              <a:rPr lang="da-DK" b="1">
                <a:solidFill>
                  <a:schemeClr val="tx1"/>
                </a:solidFill>
              </a:rPr>
              <a:t>P</a:t>
            </a:r>
            <a:r>
              <a:rPr lang="da-DK">
                <a:solidFill>
                  <a:schemeClr val="tx1"/>
                </a:solidFill>
              </a:rPr>
              <a:t>atterns </a:t>
            </a:r>
          </a:p>
        </p:txBody>
      </p:sp>
    </p:spTree>
    <p:extLst>
      <p:ext uri="{BB962C8B-B14F-4D97-AF65-F5344CB8AC3E}">
        <p14:creationId xmlns:p14="http://schemas.microsoft.com/office/powerpoint/2010/main" val="205620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10BCA-9BF8-49EE-9B78-4EA42773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Business Case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9E723-0CAC-48CA-8A38-885B7C09E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User want to rent a car of type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at a specific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date.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He will then see all the available cars.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Choose a color if there’s multiple. 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lastly give a name and driverlicens to make the booking 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6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DF245-6A2D-4BAD-92CC-DF879017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1722119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BPMN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49AAE-13BE-4517-8089-EA31D4BF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3295124"/>
            <a:ext cx="3412067" cy="73882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>
                    <a:alpha val="75000"/>
                  </a:srgbClr>
                </a:solidFill>
              </a:rPr>
              <a:t>Here is a visualization of the business process.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07F152-6F1F-4A48-82E3-65D93A12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480703"/>
            <a:ext cx="6764864" cy="38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672-E39D-45B6-98F4-83E934350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Enterprise Integration Pattern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02675-51DB-44E4-BF9B-2E95D4EE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37560"/>
            <a:ext cx="10993546" cy="29169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Massage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Is what we’re sending over the channel. From the client to the server and back agian.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Massage Channel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A channel that allow os to send messages from A to B.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Splitter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</a:t>
            </a:r>
            <a:r>
              <a:rPr lang="da-DK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Enable us to split a message into usefull sub messeage that can be used in the server logic.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Aggregator 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collect different messages and then all are collected, sends back a aggregated message.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Request – Reply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we send a request from client and the server then must give a response back.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Massage Broker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>
                <a:solidFill>
                  <a:schemeClr val="bg1"/>
                </a:solidFill>
                <a:sym typeface="Wingdings" panose="05000000000000000000" pitchFamily="2" charset="2"/>
              </a:rPr>
              <a:t>allow easly route, channel and queues </a:t>
            </a:r>
            <a:r>
              <a:rPr lang="da-DK" i="1" u="sng" dirty="0">
                <a:solidFill>
                  <a:schemeClr val="bg1"/>
                </a:solidFill>
                <a:sym typeface="Wingdings" panose="05000000000000000000" pitchFamily="2" charset="2"/>
              </a:rPr>
              <a:t>(Mqrabbit was easy to setup)</a:t>
            </a:r>
            <a:endParaRPr lang="da-DK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3C59-F678-4BC1-A44C-F6BE114D6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         enough talking – Lets see it in action!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8EBEFD-6F79-4859-BDB3-BD79FF89BB56}"/>
              </a:ext>
            </a:extLst>
          </p:cNvPr>
          <p:cNvSpPr txBox="1">
            <a:spLocks/>
          </p:cNvSpPr>
          <p:nvPr/>
        </p:nvSpPr>
        <p:spPr>
          <a:xfrm>
            <a:off x="669583" y="362505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69199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54B520"/>
      </a:accent1>
      <a:accent2>
        <a:srgbClr val="8AAE13"/>
      </a:accent2>
      <a:accent3>
        <a:srgbClr val="BA9E21"/>
      </a:accent3>
      <a:accent4>
        <a:srgbClr val="D56317"/>
      </a:accent4>
      <a:accent5>
        <a:srgbClr val="E7292C"/>
      </a:accent5>
      <a:accent6>
        <a:srgbClr val="D51769"/>
      </a:accent6>
      <a:hlink>
        <a:srgbClr val="C05542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2</vt:lpstr>
      <vt:lpstr>DividendVTI</vt:lpstr>
      <vt:lpstr>MiniProject #2</vt:lpstr>
      <vt:lpstr>Business Case </vt:lpstr>
      <vt:lpstr>BPMN </vt:lpstr>
      <vt:lpstr>Enterprise Integration Pattern used</vt:lpstr>
      <vt:lpstr>         enough talking – Lets see it in action!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#2</dc:title>
  <dc:creator>Jonas Pedersen</dc:creator>
  <cp:lastModifiedBy>Jonas Pedersen</cp:lastModifiedBy>
  <cp:revision>3</cp:revision>
  <dcterms:created xsi:type="dcterms:W3CDTF">2019-11-13T20:13:27Z</dcterms:created>
  <dcterms:modified xsi:type="dcterms:W3CDTF">2019-11-13T20:35:08Z</dcterms:modified>
</cp:coreProperties>
</file>