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58" r:id="rId4"/>
    <p:sldId id="259" r:id="rId5"/>
    <p:sldId id="264" r:id="rId6"/>
    <p:sldId id="257" r:id="rId7"/>
    <p:sldId id="265" r:id="rId8"/>
    <p:sldId id="267" r:id="rId9"/>
    <p:sldId id="261" r:id="rId10"/>
    <p:sldId id="262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50B414-F430-4135-8CE9-5F9CDF73F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en-GB" sz="4000"/>
              <a:t>UFO Blog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E4E919-6D3F-4449-BA91-4887B5ED5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19" y="5583044"/>
            <a:ext cx="3995955" cy="653164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Christobal </a:t>
            </a:r>
            <a:r>
              <a:rPr lang="da-DK">
                <a:solidFill>
                  <a:srgbClr val="FFFFFF"/>
                </a:solidFill>
              </a:rPr>
              <a:t>&amp; Jónes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5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89C13E0-A0AB-4979-A673-61A952E6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E8BF38-D45C-4016-A34D-027AB63A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a-DK">
                <a:solidFill>
                  <a:srgbClr val="262626"/>
                </a:solidFill>
              </a:rPr>
              <a:t>Reflecsion</a:t>
            </a:r>
            <a:endParaRPr lang="en-GB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C18735-BC9C-4CC1-975D-3C64DB11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a very small difference, but I can still mean a lot, in systems were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da-DK" dirty="0">
                <a:solidFill>
                  <a:srgbClr val="FFFFFF"/>
                </a:solidFill>
              </a:rPr>
              <a:t>* In </a:t>
            </a:r>
            <a:r>
              <a:rPr lang="da-DK" dirty="0" err="1">
                <a:solidFill>
                  <a:srgbClr val="FFFFFF"/>
                </a:solidFill>
              </a:rPr>
              <a:t>modern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sociaty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very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secound</a:t>
            </a:r>
            <a:r>
              <a:rPr lang="da-DK" dirty="0">
                <a:solidFill>
                  <a:srgbClr val="FFFFFF"/>
                </a:solidFill>
              </a:rPr>
              <a:t>, </a:t>
            </a:r>
            <a:r>
              <a:rPr lang="da-DK" dirty="0" err="1">
                <a:solidFill>
                  <a:srgbClr val="FFFFFF"/>
                </a:solidFill>
              </a:rPr>
              <a:t>millisecound</a:t>
            </a:r>
            <a:r>
              <a:rPr lang="da-DK" dirty="0">
                <a:solidFill>
                  <a:srgbClr val="FFFFFF"/>
                </a:solidFill>
              </a:rPr>
              <a:t>, </a:t>
            </a:r>
            <a:r>
              <a:rPr lang="da-DK" dirty="0" err="1">
                <a:solidFill>
                  <a:srgbClr val="FFFFFF"/>
                </a:solidFill>
              </a:rPr>
              <a:t>mikrosecound</a:t>
            </a:r>
            <a:r>
              <a:rPr lang="da-DK" dirty="0">
                <a:solidFill>
                  <a:srgbClr val="FFFFFF"/>
                </a:solidFill>
              </a:rPr>
              <a:t> and </a:t>
            </a:r>
            <a:r>
              <a:rPr lang="da-DK" dirty="0" err="1">
                <a:solidFill>
                  <a:srgbClr val="FFFFFF"/>
                </a:solidFill>
              </a:rPr>
              <a:t>even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nano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secounds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matters</a:t>
            </a:r>
            <a:r>
              <a:rPr lang="da-DK" dirty="0">
                <a:solidFill>
                  <a:srgbClr val="FFFFFF"/>
                </a:solidFill>
              </a:rPr>
              <a:t>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69BEC-1553-45B5-AD39-2DB483F1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BB66E-6A34-42D5-B208-87DFFC550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 descr="Et billede, der indeholder ser, sidder, rød, wire&#10;&#10;Automatisk genereret beskrivelse">
            <a:extLst>
              <a:ext uri="{FF2B5EF4-FFF2-40B4-BE49-F238E27FC236}">
                <a16:creationId xmlns:a16="http://schemas.microsoft.com/office/drawing/2014/main" id="{D90F5FEC-3B4F-443C-B1C4-BC6E52A7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2168379"/>
            <a:ext cx="4159568" cy="22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F4475-86F9-4984-9D87-EB185FF1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Version 1. </a:t>
            </a:r>
            <a:r>
              <a:rPr lang="da-DK" dirty="0" err="1"/>
              <a:t>vs</a:t>
            </a:r>
            <a:r>
              <a:rPr lang="da-DK" dirty="0"/>
              <a:t> version 2.</a:t>
            </a:r>
            <a:endParaRPr lang="en-GB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E27062-0891-4BF6-9CB2-BF43D1EF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9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6055D-A4CE-4504-90EA-ACB31167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Feedback </a:t>
            </a:r>
            <a:endParaRPr lang="en-GB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35412F-2903-4F59-B1D4-F4D89C22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57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9C13E0-A0AB-4979-A673-61A952E6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CEA299-6A91-470B-A9DA-E9948022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sz="2000">
                <a:solidFill>
                  <a:srgbClr val="262626"/>
                </a:solidFill>
              </a:rPr>
              <a:t>The Structure of the blog and this Powerpoint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8480F-1D7B-4877-B196-B4B38C7C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* That’s how we learned to do so.</a:t>
            </a:r>
          </a:p>
          <a:p>
            <a:r>
              <a:rPr lang="en-US" dirty="0">
                <a:solidFill>
                  <a:srgbClr val="FFFFFF"/>
                </a:solidFill>
              </a:rPr>
              <a:t>* The benefit - Gives a red line.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69BEC-1553-45B5-AD39-2DB483F1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BB66E-6A34-42D5-B208-87DFFC550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643B948-7335-4365-B9A0-5C883DF9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2558339"/>
            <a:ext cx="4159568" cy="14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89C13E0-A0AB-4979-A673-61A952E6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2CD7F-3207-4A02-B023-30B323F7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000">
                <a:solidFill>
                  <a:srgbClr val="262626"/>
                </a:solidFill>
              </a:rPr>
              <a:t>initiating problem  statement &amp; narrowing phase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70D88C94-052C-4176-9E89-ADA23DE1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* Kind of 2 in 1. </a:t>
            </a:r>
          </a:p>
          <a:p>
            <a:r>
              <a:rPr lang="en-US" dirty="0">
                <a:solidFill>
                  <a:srgbClr val="FFFFFF"/>
                </a:solidFill>
              </a:rPr>
              <a:t>* Start out very broad orientated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 </a:t>
            </a:r>
            <a:r>
              <a:rPr lang="en-US" sz="1200" dirty="0">
                <a:solidFill>
                  <a:srgbClr val="FFFFFF"/>
                </a:solidFill>
              </a:rPr>
              <a:t>* We Choose to think about the way we store and use data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* Then dove more into it and talked about  dictionaries </a:t>
            </a:r>
          </a:p>
          <a:p>
            <a:r>
              <a:rPr lang="en-US" dirty="0">
                <a:solidFill>
                  <a:srgbClr val="FFFFFF"/>
                </a:solidFill>
              </a:rPr>
              <a:t>* We care about the smallest details.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69BEC-1553-45B5-AD39-2DB483F1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FBB66E-6A34-42D5-B208-87DFFC550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ladsholder til indhold 8" descr="Et billede, der indeholder ser, sidder, rød, lille&#10;&#10;Automatisk genereret beskrivelse">
            <a:extLst>
              <a:ext uri="{FF2B5EF4-FFF2-40B4-BE49-F238E27FC236}">
                <a16:creationId xmlns:a16="http://schemas.microsoft.com/office/drawing/2014/main" id="{AA029B1F-CCAA-46E2-AE81-A7336EC0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2142383"/>
            <a:ext cx="4159568" cy="22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4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89C13E0-A0AB-4979-A673-61A952E6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A36D31-C5D1-419B-AAC6-0F9618C8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a-DK">
                <a:solidFill>
                  <a:srgbClr val="262626"/>
                </a:solidFill>
              </a:rPr>
              <a:t>The Problem statement</a:t>
            </a:r>
            <a:endParaRPr lang="en-GB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CBBBA4-5692-49E0-970F-292617C1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* “When is it faster to use a foreach rather then a dictionaries key to search for chosen element.”</a:t>
            </a:r>
          </a:p>
          <a:p>
            <a:r>
              <a:rPr lang="en-GB" dirty="0">
                <a:solidFill>
                  <a:srgbClr val="FFFFFF"/>
                </a:solidFill>
              </a:rPr>
              <a:t>* A specific problem we want to answer.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* Next step 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Plan of </a:t>
            </a:r>
            <a:r>
              <a:rPr lang="en-US" dirty="0">
                <a:solidFill>
                  <a:schemeClr val="bg1"/>
                </a:solidFill>
              </a:rPr>
              <a:t>execution</a:t>
            </a:r>
            <a:r>
              <a:rPr lang="en-GB" dirty="0">
                <a:solidFill>
                  <a:srgbClr val="FFFFFF"/>
                </a:solidFill>
              </a:rPr>
              <a:t>, Why is it handy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69BEC-1553-45B5-AD39-2DB483F1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BB66E-6A34-42D5-B208-87DFFC550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 descr="Et billede, der indeholder sidder, rød, ser, wire&#10;&#10;Automatisk genereret beskrivelse">
            <a:extLst>
              <a:ext uri="{FF2B5EF4-FFF2-40B4-BE49-F238E27FC236}">
                <a16:creationId xmlns:a16="http://schemas.microsoft.com/office/drawing/2014/main" id="{4E35D175-A01A-46F3-B56D-D92C0D22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2163180"/>
            <a:ext cx="4159568" cy="221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C13E0-A0AB-4979-A673-61A952E6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AF4FA6-B024-47E2-948E-5E2A702C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plan of execution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3FFC4C-4273-4672-ACBE-48739F04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* Experiment 1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purpose of experiment one is to declare that there even exists a difference between the response time.</a:t>
            </a:r>
            <a:br>
              <a:rPr lang="en-GB" dirty="0">
                <a:solidFill>
                  <a:schemeClr val="bg1"/>
                </a:solidFill>
              </a:rPr>
            </a:b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* Experiment 2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purpose of experiment two is to find out how big collection can be before it has a slower response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69BEC-1553-45B5-AD39-2DB483F1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FBB66E-6A34-42D5-B208-87DFFC550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A4896AA-D843-44BE-A311-404A2FBA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6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89C13E0-A0AB-4979-A673-61A952E6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9DDED8-A940-49EE-909F-30D89BDE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a-DK" dirty="0">
                <a:solidFill>
                  <a:srgbClr val="262626"/>
                </a:solidFill>
              </a:rPr>
              <a:t>The Experiments</a:t>
            </a:r>
            <a:endParaRPr lang="en-GB" dirty="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B139B3-E737-4AAA-B408-8D26F892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* Now we have to </a:t>
            </a:r>
            <a:r>
              <a:rPr lang="en-US" dirty="0" err="1">
                <a:solidFill>
                  <a:srgbClr val="FFFFFF"/>
                </a:solidFill>
              </a:rPr>
              <a:t>garther</a:t>
            </a:r>
            <a:r>
              <a:rPr lang="en-US" dirty="0">
                <a:solidFill>
                  <a:srgbClr val="FFFFFF"/>
                </a:solidFill>
              </a:rPr>
              <a:t> as much data as we need to make a conclusion.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69BEC-1553-45B5-AD39-2DB483F1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BB66E-6A34-42D5-B208-87DFFC550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 descr="Et billede, der indeholder ser, foto, æble, rød&#10;&#10;Automatisk genereret beskrivelse">
            <a:extLst>
              <a:ext uri="{FF2B5EF4-FFF2-40B4-BE49-F238E27FC236}">
                <a16:creationId xmlns:a16="http://schemas.microsoft.com/office/drawing/2014/main" id="{09F1A2B9-AF16-41DA-BC75-B93933ED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2194377"/>
            <a:ext cx="4159568" cy="21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89C13E0-A0AB-4979-A673-61A952E6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677551-A07A-4861-9731-B18EB039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Experiment 1. </a:t>
            </a:r>
            <a:endParaRPr lang="en-GB" dirty="0">
              <a:solidFill>
                <a:srgbClr val="262626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086CD0-C0DB-415E-AEA2-4E4874ECC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* The wanted to test with the first element, so we had to run the foreach the lowest possible time.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* We found, that there indeed was a difference.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69BEC-1553-45B5-AD39-2DB483F1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BB66E-6A34-42D5-B208-87DFFC550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B92B470-4186-4F6F-B90F-E4EAADC6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77" y="3270665"/>
            <a:ext cx="4348397" cy="183719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D8E2CA3-AE1D-4967-A843-27C5588A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77" y="1190599"/>
            <a:ext cx="4348397" cy="152193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C30DC35-F8CE-4DE2-A610-FF788ECD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724" y="4205163"/>
            <a:ext cx="68232" cy="8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89C13E0-A0AB-4979-A673-61A952E6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469A25-CC92-450B-80EC-F5302E97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Experiment 2. </a:t>
            </a:r>
            <a:endParaRPr lang="en-GB" dirty="0">
              <a:solidFill>
                <a:srgbClr val="262626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BF1781-E365-4301-B537-F6EA4E7D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* Just a matter of collecting all the data.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* We tried to write some code, which would run through it 10.000 time and give us the average = problem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69BEC-1553-45B5-AD39-2DB483F1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BB66E-6A34-42D5-B208-87DFFC550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24F90E-4A86-4A41-8FA4-8A7C1CDEE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6006" y="3843290"/>
            <a:ext cx="4159568" cy="24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0997129-3E7F-48B0-AB5E-A44044A3A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53" b="98116" l="5188" r="98125">
                        <a14:foregroundMark x1="93875" y1="9017" x2="18938" y2="12786"/>
                        <a14:foregroundMark x1="18938" y1="12786" x2="12812" y2="17631"/>
                        <a14:foregroundMark x1="12812" y1="17631" x2="8625" y2="34590"/>
                        <a14:foregroundMark x1="8625" y1="34590" x2="7375" y2="53567"/>
                        <a14:foregroundMark x1="7375" y1="53567" x2="11250" y2="84657"/>
                        <a14:foregroundMark x1="11250" y1="84657" x2="14438" y2="95559"/>
                        <a14:foregroundMark x1="14438" y1="95559" x2="20500" y2="96097"/>
                        <a14:foregroundMark x1="20500" y1="96097" x2="46875" y2="90175"/>
                        <a14:foregroundMark x1="46875" y1="90175" x2="89750" y2="95155"/>
                        <a14:foregroundMark x1="89750" y1="95155" x2="95875" y2="86541"/>
                        <a14:foregroundMark x1="95875" y1="86541" x2="94938" y2="7133"/>
                        <a14:foregroundMark x1="97938" y1="13459" x2="93875" y2="6191"/>
                        <a14:foregroundMark x1="91375" y1="5787" x2="87813" y2="5922"/>
                        <a14:foregroundMark x1="83375" y1="5922" x2="41125" y2="6729"/>
                        <a14:foregroundMark x1="14875" y1="18439" x2="8500" y2="18439"/>
                        <a14:foregroundMark x1="8500" y1="18439" x2="6375" y2="73620"/>
                        <a14:foregroundMark x1="6375" y1="73620" x2="7500" y2="86137"/>
                        <a14:foregroundMark x1="7500" y1="86137" x2="11125" y2="72948"/>
                        <a14:foregroundMark x1="11125" y1="72948" x2="11563" y2="29744"/>
                        <a14:foregroundMark x1="11563" y1="29744" x2="9438" y2="72813"/>
                        <a14:foregroundMark x1="9438" y1="72813" x2="10938" y2="86137"/>
                        <a14:foregroundMark x1="10938" y1="86137" x2="14313" y2="97174"/>
                        <a14:foregroundMark x1="14313" y1="97174" x2="26500" y2="99462"/>
                        <a14:foregroundMark x1="26500" y1="99462" x2="47500" y2="97174"/>
                        <a14:foregroundMark x1="47500" y1="97174" x2="69313" y2="97308"/>
                        <a14:foregroundMark x1="69313" y1="97308" x2="84375" y2="95828"/>
                        <a14:foregroundMark x1="84375" y1="95828" x2="92250" y2="95962"/>
                        <a14:foregroundMark x1="92250" y1="95962" x2="97750" y2="89098"/>
                        <a14:foregroundMark x1="97750" y1="89098" x2="97875" y2="88560"/>
                        <a14:foregroundMark x1="98125" y1="94616" x2="89688" y2="98116"/>
                        <a14:foregroundMark x1="13500" y1="97308" x2="7563" y2="97443"/>
                        <a14:foregroundMark x1="7563" y1="97443" x2="5688" y2="89502"/>
                        <a14:foregroundMark x1="5188" y1="97847" x2="5188" y2="97847"/>
                        <a14:foregroundMark x1="14500" y1="5922" x2="32938" y2="7537"/>
                        <a14:foregroundMark x1="32938" y1="7537" x2="41000" y2="6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3228" y="435683"/>
            <a:ext cx="6428231" cy="29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4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89C13E0-A0AB-4979-A673-61A952E6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72A169-FEC1-41D2-9DC4-C9E2FAE4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a-DK">
                <a:solidFill>
                  <a:srgbClr val="262626"/>
                </a:solidFill>
              </a:rPr>
              <a:t>cONCLUESION</a:t>
            </a:r>
            <a:endParaRPr lang="en-GB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418C4F-2FCE-472A-9CE9-C39E12F7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* Based on the experiments we did and the all data we got. </a:t>
            </a:r>
          </a:p>
          <a:p>
            <a:r>
              <a:rPr lang="en-GB" dirty="0">
                <a:solidFill>
                  <a:schemeClr val="bg1"/>
                </a:solidFill>
              </a:rPr>
              <a:t>* The answer is: 100 elements. With a difference up to 0.000012 sec </a:t>
            </a:r>
          </a:p>
          <a:p>
            <a:br>
              <a:rPr lang="en-GB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69BEC-1553-45B5-AD39-2DB483F1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BB66E-6A34-42D5-B208-87DFFC550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 descr="Et billede, der indeholder sidder, ser, rød, wire&#10;&#10;Automatisk genereret beskrivelse">
            <a:extLst>
              <a:ext uri="{FF2B5EF4-FFF2-40B4-BE49-F238E27FC236}">
                <a16:creationId xmlns:a16="http://schemas.microsoft.com/office/drawing/2014/main" id="{922DBF37-1794-4BF1-9BAF-6F5943D5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2220374"/>
            <a:ext cx="4159568" cy="21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311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346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Pakke</vt:lpstr>
      <vt:lpstr>UFO Blog</vt:lpstr>
      <vt:lpstr>The Structure of the blog and this Powerpoint</vt:lpstr>
      <vt:lpstr>initiating problem  statement &amp; narrowing phase</vt:lpstr>
      <vt:lpstr>The Problem statement</vt:lpstr>
      <vt:lpstr>The plan of execution </vt:lpstr>
      <vt:lpstr>The Experiments</vt:lpstr>
      <vt:lpstr>Experiment 1. </vt:lpstr>
      <vt:lpstr>Experiment 2. </vt:lpstr>
      <vt:lpstr>cONCLUESION</vt:lpstr>
      <vt:lpstr>Reflecsion</vt:lpstr>
      <vt:lpstr>Version 1. vs version 2.</vt:lpstr>
      <vt:lpstr>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Blog</dc:title>
  <dc:creator>Jonas Pedersen</dc:creator>
  <cp:lastModifiedBy>Jonas Pedersen</cp:lastModifiedBy>
  <cp:revision>3</cp:revision>
  <dcterms:created xsi:type="dcterms:W3CDTF">2019-12-03T09:46:20Z</dcterms:created>
  <dcterms:modified xsi:type="dcterms:W3CDTF">2019-12-09T09:11:47Z</dcterms:modified>
</cp:coreProperties>
</file>