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9" r:id="rId3"/>
    <p:sldId id="257" r:id="rId4"/>
    <p:sldId id="258" r:id="rId5"/>
    <p:sldId id="265" r:id="rId6"/>
    <p:sldId id="263" r:id="rId7"/>
    <p:sldId id="262" r:id="rId8"/>
    <p:sldId id="272" r:id="rId9"/>
    <p:sldId id="266" r:id="rId10"/>
    <p:sldId id="264" r:id="rId11"/>
    <p:sldId id="267" r:id="rId12"/>
    <p:sldId id="260" r:id="rId13"/>
    <p:sldId id="270" r:id="rId14"/>
    <p:sldId id="268" r:id="rId15"/>
    <p:sldId id="269" r:id="rId16"/>
    <p:sldId id="273" r:id="rId17"/>
    <p:sldId id="271" r:id="rId18"/>
    <p:sldId id="2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8104D4-7786-4984-A8A0-AE2E10E879BF}" v="84" dt="2021-08-26T06:42:25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6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Moss" userId="9ad83bda99cce0ca" providerId="LiveId" clId="{608104D4-7786-4984-A8A0-AE2E10E879BF}"/>
    <pc:docChg chg="undo custSel modSld sldOrd">
      <pc:chgData name="Jonas Moss" userId="9ad83bda99cce0ca" providerId="LiveId" clId="{608104D4-7786-4984-A8A0-AE2E10E879BF}" dt="2021-08-26T06:42:40.714" v="94"/>
      <pc:docMkLst>
        <pc:docMk/>
      </pc:docMkLst>
      <pc:sldChg chg="modSp">
        <pc:chgData name="Jonas Moss" userId="9ad83bda99cce0ca" providerId="LiveId" clId="{608104D4-7786-4984-A8A0-AE2E10E879BF}" dt="2021-08-26T06:41:04.198" v="43" actId="20577"/>
        <pc:sldMkLst>
          <pc:docMk/>
          <pc:sldMk cId="957244058" sldId="258"/>
        </pc:sldMkLst>
        <pc:graphicFrameChg chg="mod">
          <ac:chgData name="Jonas Moss" userId="9ad83bda99cce0ca" providerId="LiveId" clId="{608104D4-7786-4984-A8A0-AE2E10E879BF}" dt="2021-08-26T06:41:04.198" v="43" actId="20577"/>
          <ac:graphicFrameMkLst>
            <pc:docMk/>
            <pc:sldMk cId="957244058" sldId="258"/>
            <ac:graphicFrameMk id="14" creationId="{5582B5C5-6A53-4F84-A599-DB3FD4F477F9}"/>
          </ac:graphicFrameMkLst>
        </pc:graphicFrameChg>
      </pc:sldChg>
      <pc:sldChg chg="addSp delSp modSp mod setBg setClrOvrMap">
        <pc:chgData name="Jonas Moss" userId="9ad83bda99cce0ca" providerId="LiveId" clId="{608104D4-7786-4984-A8A0-AE2E10E879BF}" dt="2021-08-26T06:41:48.530" v="51" actId="26606"/>
        <pc:sldMkLst>
          <pc:docMk/>
          <pc:sldMk cId="3270499900" sldId="264"/>
        </pc:sldMkLst>
        <pc:spChg chg="mod ord">
          <ac:chgData name="Jonas Moss" userId="9ad83bda99cce0ca" providerId="LiveId" clId="{608104D4-7786-4984-A8A0-AE2E10E879BF}" dt="2021-08-26T06:41:48.530" v="51" actId="26606"/>
          <ac:spMkLst>
            <pc:docMk/>
            <pc:sldMk cId="3270499900" sldId="264"/>
            <ac:spMk id="2" creationId="{9C937FD5-6916-4DBD-80BA-8DB679C20BCA}"/>
          </ac:spMkLst>
        </pc:spChg>
        <pc:spChg chg="add del">
          <ac:chgData name="Jonas Moss" userId="9ad83bda99cce0ca" providerId="LiveId" clId="{608104D4-7786-4984-A8A0-AE2E10E879BF}" dt="2021-08-26T06:41:48.530" v="51" actId="26606"/>
          <ac:spMkLst>
            <pc:docMk/>
            <pc:sldMk cId="3270499900" sldId="264"/>
            <ac:spMk id="9" creationId="{F58043EA-CFF3-4E11-9A8B-DA9F7BCFA3E2}"/>
          </ac:spMkLst>
        </pc:spChg>
        <pc:spChg chg="add del">
          <ac:chgData name="Jonas Moss" userId="9ad83bda99cce0ca" providerId="LiveId" clId="{608104D4-7786-4984-A8A0-AE2E10E879BF}" dt="2021-08-26T06:41:29.830" v="45" actId="26606"/>
          <ac:spMkLst>
            <pc:docMk/>
            <pc:sldMk cId="3270499900" sldId="264"/>
            <ac:spMk id="10" creationId="{1CE580D1-F917-4567-AFB4-99AA9B52ADF0}"/>
          </ac:spMkLst>
        </pc:spChg>
        <pc:spChg chg="add del">
          <ac:chgData name="Jonas Moss" userId="9ad83bda99cce0ca" providerId="LiveId" clId="{608104D4-7786-4984-A8A0-AE2E10E879BF}" dt="2021-08-26T06:41:29.830" v="45" actId="26606"/>
          <ac:spMkLst>
            <pc:docMk/>
            <pc:sldMk cId="3270499900" sldId="264"/>
            <ac:spMk id="18" creationId="{315B18DF-1A4F-456F-8E0E-8CFE4C8089C4}"/>
          </ac:spMkLst>
        </pc:spChg>
        <pc:spChg chg="add del">
          <ac:chgData name="Jonas Moss" userId="9ad83bda99cce0ca" providerId="LiveId" clId="{608104D4-7786-4984-A8A0-AE2E10E879BF}" dt="2021-08-26T06:41:29.830" v="45" actId="26606"/>
          <ac:spMkLst>
            <pc:docMk/>
            <pc:sldMk cId="3270499900" sldId="264"/>
            <ac:spMk id="20" creationId="{E334CD9B-39EA-42AE-8A1F-0D40028F3FC4}"/>
          </ac:spMkLst>
        </pc:spChg>
        <pc:spChg chg="add del">
          <ac:chgData name="Jonas Moss" userId="9ad83bda99cce0ca" providerId="LiveId" clId="{608104D4-7786-4984-A8A0-AE2E10E879BF}" dt="2021-08-26T06:41:48.530" v="51" actId="26606"/>
          <ac:spMkLst>
            <pc:docMk/>
            <pc:sldMk cId="3270499900" sldId="264"/>
            <ac:spMk id="32" creationId="{C6870151-9189-4C3A-8379-EF3D95827A0A}"/>
          </ac:spMkLst>
        </pc:spChg>
        <pc:spChg chg="add del">
          <ac:chgData name="Jonas Moss" userId="9ad83bda99cce0ca" providerId="LiveId" clId="{608104D4-7786-4984-A8A0-AE2E10E879BF}" dt="2021-08-26T06:41:48.530" v="51" actId="26606"/>
          <ac:spMkLst>
            <pc:docMk/>
            <pc:sldMk cId="3270499900" sldId="264"/>
            <ac:spMk id="33" creationId="{123EA69C-102A-4DD0-9547-05DCD271D159}"/>
          </ac:spMkLst>
        </pc:spChg>
        <pc:spChg chg="add del">
          <ac:chgData name="Jonas Moss" userId="9ad83bda99cce0ca" providerId="LiveId" clId="{608104D4-7786-4984-A8A0-AE2E10E879BF}" dt="2021-08-26T06:41:48.530" v="51" actId="26606"/>
          <ac:spMkLst>
            <pc:docMk/>
            <pc:sldMk cId="3270499900" sldId="264"/>
            <ac:spMk id="34" creationId="{6A862265-5CA3-4C40-8582-7534C3B03C2A}"/>
          </ac:spMkLst>
        </pc:spChg>
        <pc:spChg chg="add del">
          <ac:chgData name="Jonas Moss" userId="9ad83bda99cce0ca" providerId="LiveId" clId="{608104D4-7786-4984-A8A0-AE2E10E879BF}" dt="2021-08-26T06:41:48.530" v="51" actId="26606"/>
          <ac:spMkLst>
            <pc:docMk/>
            <pc:sldMk cId="3270499900" sldId="264"/>
            <ac:spMk id="35" creationId="{600EF80B-0391-4082-9AF5-F15B091B4CE9}"/>
          </ac:spMkLst>
        </pc:spChg>
        <pc:spChg chg="add del">
          <ac:chgData name="Jonas Moss" userId="9ad83bda99cce0ca" providerId="LiveId" clId="{608104D4-7786-4984-A8A0-AE2E10E879BF}" dt="2021-08-26T06:41:48.530" v="51" actId="26606"/>
          <ac:spMkLst>
            <pc:docMk/>
            <pc:sldMk cId="3270499900" sldId="264"/>
            <ac:spMk id="37" creationId="{3FBF03E8-C602-4192-9C52-F84B29FDCC88}"/>
          </ac:spMkLst>
        </pc:spChg>
        <pc:spChg chg="add del">
          <ac:chgData name="Jonas Moss" userId="9ad83bda99cce0ca" providerId="LiveId" clId="{608104D4-7786-4984-A8A0-AE2E10E879BF}" dt="2021-08-26T06:41:46.630" v="48" actId="26606"/>
          <ac:spMkLst>
            <pc:docMk/>
            <pc:sldMk cId="3270499900" sldId="264"/>
            <ac:spMk id="42" creationId="{84C75E2B-CACA-478C-B26B-182AF87A18E3}"/>
          </ac:spMkLst>
        </pc:spChg>
        <pc:spChg chg="add del">
          <ac:chgData name="Jonas Moss" userId="9ad83bda99cce0ca" providerId="LiveId" clId="{608104D4-7786-4984-A8A0-AE2E10E879BF}" dt="2021-08-26T06:41:46.630" v="48" actId="26606"/>
          <ac:spMkLst>
            <pc:docMk/>
            <pc:sldMk cId="3270499900" sldId="264"/>
            <ac:spMk id="50" creationId="{593D0D1F-C0CE-416A-883C-BF1E03F63B4B}"/>
          </ac:spMkLst>
        </pc:spChg>
        <pc:spChg chg="add del">
          <ac:chgData name="Jonas Moss" userId="9ad83bda99cce0ca" providerId="LiveId" clId="{608104D4-7786-4984-A8A0-AE2E10E879BF}" dt="2021-08-26T06:41:46.630" v="48" actId="26606"/>
          <ac:spMkLst>
            <pc:docMk/>
            <pc:sldMk cId="3270499900" sldId="264"/>
            <ac:spMk id="52" creationId="{94BB6862-3393-46CC-9A80-E400B3206A09}"/>
          </ac:spMkLst>
        </pc:spChg>
        <pc:spChg chg="add del">
          <ac:chgData name="Jonas Moss" userId="9ad83bda99cce0ca" providerId="LiveId" clId="{608104D4-7786-4984-A8A0-AE2E10E879BF}" dt="2021-08-26T06:41:48.497" v="50" actId="26606"/>
          <ac:spMkLst>
            <pc:docMk/>
            <pc:sldMk cId="3270499900" sldId="264"/>
            <ac:spMk id="62" creationId="{368B8211-0B9F-4516-8771-3316E00DB965}"/>
          </ac:spMkLst>
        </pc:spChg>
        <pc:spChg chg="add del">
          <ac:chgData name="Jonas Moss" userId="9ad83bda99cce0ca" providerId="LiveId" clId="{608104D4-7786-4984-A8A0-AE2E10E879BF}" dt="2021-08-26T06:41:48.497" v="50" actId="26606"/>
          <ac:spMkLst>
            <pc:docMk/>
            <pc:sldMk cId="3270499900" sldId="264"/>
            <ac:spMk id="64" creationId="{F58043EA-CFF3-4E11-9A8B-DA9F7BCFA3E2}"/>
          </ac:spMkLst>
        </pc:spChg>
        <pc:spChg chg="add">
          <ac:chgData name="Jonas Moss" userId="9ad83bda99cce0ca" providerId="LiveId" clId="{608104D4-7786-4984-A8A0-AE2E10E879BF}" dt="2021-08-26T06:41:48.530" v="51" actId="26606"/>
          <ac:spMkLst>
            <pc:docMk/>
            <pc:sldMk cId="3270499900" sldId="264"/>
            <ac:spMk id="66" creationId="{5BB14454-D00C-4958-BB39-F5F9F3ACD499}"/>
          </ac:spMkLst>
        </pc:spChg>
        <pc:spChg chg="add">
          <ac:chgData name="Jonas Moss" userId="9ad83bda99cce0ca" providerId="LiveId" clId="{608104D4-7786-4984-A8A0-AE2E10E879BF}" dt="2021-08-26T06:41:48.530" v="51" actId="26606"/>
          <ac:spMkLst>
            <pc:docMk/>
            <pc:sldMk cId="3270499900" sldId="264"/>
            <ac:spMk id="68" creationId="{A1084370-0E70-4003-9787-3490FCC20E13}"/>
          </ac:spMkLst>
        </pc:spChg>
        <pc:spChg chg="add">
          <ac:chgData name="Jonas Moss" userId="9ad83bda99cce0ca" providerId="LiveId" clId="{608104D4-7786-4984-A8A0-AE2E10E879BF}" dt="2021-08-26T06:41:48.530" v="51" actId="26606"/>
          <ac:spMkLst>
            <pc:docMk/>
            <pc:sldMk cId="3270499900" sldId="264"/>
            <ac:spMk id="71" creationId="{F58043EA-CFF3-4E11-9A8B-DA9F7BCFA3E2}"/>
          </ac:spMkLst>
        </pc:spChg>
        <pc:grpChg chg="add del">
          <ac:chgData name="Jonas Moss" userId="9ad83bda99cce0ca" providerId="LiveId" clId="{608104D4-7786-4984-A8A0-AE2E10E879BF}" dt="2021-08-26T06:41:29.830" v="45" actId="26606"/>
          <ac:grpSpMkLst>
            <pc:docMk/>
            <pc:sldMk cId="3270499900" sldId="264"/>
            <ac:grpSpMk id="24" creationId="{24C6E9FA-459B-47A6-93ED-A57860553C3A}"/>
          </ac:grpSpMkLst>
        </pc:grpChg>
        <pc:grpChg chg="add del">
          <ac:chgData name="Jonas Moss" userId="9ad83bda99cce0ca" providerId="LiveId" clId="{608104D4-7786-4984-A8A0-AE2E10E879BF}" dt="2021-08-26T06:41:46.630" v="48" actId="26606"/>
          <ac:grpSpMkLst>
            <pc:docMk/>
            <pc:sldMk cId="3270499900" sldId="264"/>
            <ac:grpSpMk id="54" creationId="{ECD36A4A-123D-46E3-8A64-13B8B3F019BD}"/>
          </ac:grpSpMkLst>
        </pc:grpChg>
        <pc:grpChg chg="add">
          <ac:chgData name="Jonas Moss" userId="9ad83bda99cce0ca" providerId="LiveId" clId="{608104D4-7786-4984-A8A0-AE2E10E879BF}" dt="2021-08-26T06:41:48.530" v="51" actId="26606"/>
          <ac:grpSpMkLst>
            <pc:docMk/>
            <pc:sldMk cId="3270499900" sldId="264"/>
            <ac:grpSpMk id="69" creationId="{2B7C66D2-22E8-4E8F-829B-050BFA7C86C5}"/>
          </ac:grpSpMkLst>
        </pc:grpChg>
        <pc:picChg chg="mod ord">
          <ac:chgData name="Jonas Moss" userId="9ad83bda99cce0ca" providerId="LiveId" clId="{608104D4-7786-4984-A8A0-AE2E10E879BF}" dt="2021-08-26T06:41:48.530" v="51" actId="26606"/>
          <ac:picMkLst>
            <pc:docMk/>
            <pc:sldMk cId="3270499900" sldId="264"/>
            <ac:picMk id="5" creationId="{9F414B5B-7B2B-4D22-8239-C91DD3A52073}"/>
          </ac:picMkLst>
        </pc:picChg>
        <pc:picChg chg="add del">
          <ac:chgData name="Jonas Moss" userId="9ad83bda99cce0ca" providerId="LiveId" clId="{608104D4-7786-4984-A8A0-AE2E10E879BF}" dt="2021-08-26T06:41:29.830" v="45" actId="26606"/>
          <ac:picMkLst>
            <pc:docMk/>
            <pc:sldMk cId="3270499900" sldId="264"/>
            <ac:picMk id="12" creationId="{1F5620B8-A2D8-4568-B566-F0453A0D9167}"/>
          </ac:picMkLst>
        </pc:picChg>
        <pc:picChg chg="add del">
          <ac:chgData name="Jonas Moss" userId="9ad83bda99cce0ca" providerId="LiveId" clId="{608104D4-7786-4984-A8A0-AE2E10E879BF}" dt="2021-08-26T06:41:29.830" v="45" actId="26606"/>
          <ac:picMkLst>
            <pc:docMk/>
            <pc:sldMk cId="3270499900" sldId="264"/>
            <ac:picMk id="28" creationId="{8E7CFEF1-65E1-4CEE-91CA-B6B73B84BC8E}"/>
          </ac:picMkLst>
        </pc:picChg>
        <pc:picChg chg="add del">
          <ac:chgData name="Jonas Moss" userId="9ad83bda99cce0ca" providerId="LiveId" clId="{608104D4-7786-4984-A8A0-AE2E10E879BF}" dt="2021-08-26T06:41:46.630" v="48" actId="26606"/>
          <ac:picMkLst>
            <pc:docMk/>
            <pc:sldMk cId="3270499900" sldId="264"/>
            <ac:picMk id="44" creationId="{50FF2874-547C-4D14-9E18-28B19002FB8C}"/>
          </ac:picMkLst>
        </pc:picChg>
        <pc:picChg chg="add del">
          <ac:chgData name="Jonas Moss" userId="9ad83bda99cce0ca" providerId="LiveId" clId="{608104D4-7786-4984-A8A0-AE2E10E879BF}" dt="2021-08-26T06:41:46.630" v="48" actId="26606"/>
          <ac:picMkLst>
            <pc:docMk/>
            <pc:sldMk cId="3270499900" sldId="264"/>
            <ac:picMk id="58" creationId="{55EC7096-D0A6-471D-AE28-B68D70388E32}"/>
          </ac:picMkLst>
        </pc:picChg>
        <pc:picChg chg="add">
          <ac:chgData name="Jonas Moss" userId="9ad83bda99cce0ca" providerId="LiveId" clId="{608104D4-7786-4984-A8A0-AE2E10E879BF}" dt="2021-08-26T06:41:48.530" v="51" actId="26606"/>
          <ac:picMkLst>
            <pc:docMk/>
            <pc:sldMk cId="3270499900" sldId="264"/>
            <ac:picMk id="72" creationId="{3635D2BC-4EDA-4A3E-83BF-035608099BD5}"/>
          </ac:picMkLst>
        </pc:picChg>
        <pc:cxnChg chg="add del">
          <ac:chgData name="Jonas Moss" userId="9ad83bda99cce0ca" providerId="LiveId" clId="{608104D4-7786-4984-A8A0-AE2E10E879BF}" dt="2021-08-26T06:41:29.830" v="45" actId="26606"/>
          <ac:cxnSpMkLst>
            <pc:docMk/>
            <pc:sldMk cId="3270499900" sldId="264"/>
            <ac:cxnSpMk id="14" creationId="{1C7D2BA4-4B7A-4596-8BCC-5CF715423894}"/>
          </ac:cxnSpMkLst>
        </pc:cxnChg>
        <pc:cxnChg chg="add del">
          <ac:chgData name="Jonas Moss" userId="9ad83bda99cce0ca" providerId="LiveId" clId="{608104D4-7786-4984-A8A0-AE2E10E879BF}" dt="2021-08-26T06:41:29.830" v="45" actId="26606"/>
          <ac:cxnSpMkLst>
            <pc:docMk/>
            <pc:sldMk cId="3270499900" sldId="264"/>
            <ac:cxnSpMk id="16" creationId="{4977F1E1-2B6F-4BB6-899F-67D8764D83C5}"/>
          </ac:cxnSpMkLst>
        </pc:cxnChg>
        <pc:cxnChg chg="add del">
          <ac:chgData name="Jonas Moss" userId="9ad83bda99cce0ca" providerId="LiveId" clId="{608104D4-7786-4984-A8A0-AE2E10E879BF}" dt="2021-08-26T06:41:29.830" v="45" actId="26606"/>
          <ac:cxnSpMkLst>
            <pc:docMk/>
            <pc:sldMk cId="3270499900" sldId="264"/>
            <ac:cxnSpMk id="22" creationId="{E7C3AE2A-04FA-4B67-9C14-0D990CA6AE0F}"/>
          </ac:cxnSpMkLst>
        </pc:cxnChg>
        <pc:cxnChg chg="add del">
          <ac:chgData name="Jonas Moss" userId="9ad83bda99cce0ca" providerId="LiveId" clId="{608104D4-7786-4984-A8A0-AE2E10E879BF}" dt="2021-08-26T06:41:29.830" v="45" actId="26606"/>
          <ac:cxnSpMkLst>
            <pc:docMk/>
            <pc:sldMk cId="3270499900" sldId="264"/>
            <ac:cxnSpMk id="30" creationId="{FCA742D8-7814-4F8A-AEF8-1857FB21F043}"/>
          </ac:cxnSpMkLst>
        </pc:cxnChg>
        <pc:cxnChg chg="add del">
          <ac:chgData name="Jonas Moss" userId="9ad83bda99cce0ca" providerId="LiveId" clId="{608104D4-7786-4984-A8A0-AE2E10E879BF}" dt="2021-08-26T06:41:48.530" v="51" actId="26606"/>
          <ac:cxnSpMkLst>
            <pc:docMk/>
            <pc:sldMk cId="3270499900" sldId="264"/>
            <ac:cxnSpMk id="36" creationId="{D33AC32D-5F44-45F7-A0BD-7C11A86BED57}"/>
          </ac:cxnSpMkLst>
        </pc:cxnChg>
        <pc:cxnChg chg="add del">
          <ac:chgData name="Jonas Moss" userId="9ad83bda99cce0ca" providerId="LiveId" clId="{608104D4-7786-4984-A8A0-AE2E10E879BF}" dt="2021-08-26T06:41:46.630" v="48" actId="26606"/>
          <ac:cxnSpMkLst>
            <pc:docMk/>
            <pc:sldMk cId="3270499900" sldId="264"/>
            <ac:cxnSpMk id="46" creationId="{36CF827D-A163-47F7-BD87-34EB4FA7D696}"/>
          </ac:cxnSpMkLst>
        </pc:cxnChg>
        <pc:cxnChg chg="add del">
          <ac:chgData name="Jonas Moss" userId="9ad83bda99cce0ca" providerId="LiveId" clId="{608104D4-7786-4984-A8A0-AE2E10E879BF}" dt="2021-08-26T06:41:46.630" v="48" actId="26606"/>
          <ac:cxnSpMkLst>
            <pc:docMk/>
            <pc:sldMk cId="3270499900" sldId="264"/>
            <ac:cxnSpMk id="48" creationId="{D299D9A9-1DA8-433D-A9BC-FB48D93D4217}"/>
          </ac:cxnSpMkLst>
        </pc:cxnChg>
        <pc:cxnChg chg="add del">
          <ac:chgData name="Jonas Moss" userId="9ad83bda99cce0ca" providerId="LiveId" clId="{608104D4-7786-4984-A8A0-AE2E10E879BF}" dt="2021-08-26T06:41:46.630" v="48" actId="26606"/>
          <ac:cxnSpMkLst>
            <pc:docMk/>
            <pc:sldMk cId="3270499900" sldId="264"/>
            <ac:cxnSpMk id="60" creationId="{2E98EB88-99B6-483D-B203-0D5D63100504}"/>
          </ac:cxnSpMkLst>
        </pc:cxnChg>
        <pc:cxnChg chg="add del">
          <ac:chgData name="Jonas Moss" userId="9ad83bda99cce0ca" providerId="LiveId" clId="{608104D4-7786-4984-A8A0-AE2E10E879BF}" dt="2021-08-26T06:41:48.497" v="50" actId="26606"/>
          <ac:cxnSpMkLst>
            <pc:docMk/>
            <pc:sldMk cId="3270499900" sldId="264"/>
            <ac:cxnSpMk id="63" creationId="{B7582E73-8B46-4A0E-944E-58357C80883F}"/>
          </ac:cxnSpMkLst>
        </pc:cxnChg>
        <pc:cxnChg chg="add">
          <ac:chgData name="Jonas Moss" userId="9ad83bda99cce0ca" providerId="LiveId" clId="{608104D4-7786-4984-A8A0-AE2E10E879BF}" dt="2021-08-26T06:41:48.530" v="51" actId="26606"/>
          <ac:cxnSpMkLst>
            <pc:docMk/>
            <pc:sldMk cId="3270499900" sldId="264"/>
            <ac:cxnSpMk id="67" creationId="{28A657A7-C4E5-425B-98FA-BB817FF7BFB0}"/>
          </ac:cxnSpMkLst>
        </pc:cxnChg>
        <pc:cxnChg chg="add">
          <ac:chgData name="Jonas Moss" userId="9ad83bda99cce0ca" providerId="LiveId" clId="{608104D4-7786-4984-A8A0-AE2E10E879BF}" dt="2021-08-26T06:41:48.530" v="51" actId="26606"/>
          <ac:cxnSpMkLst>
            <pc:docMk/>
            <pc:sldMk cId="3270499900" sldId="264"/>
            <ac:cxnSpMk id="73" creationId="{A3C86EB9-7FA9-42F7-B348-A7FD17436A94}"/>
          </ac:cxnSpMkLst>
        </pc:cxnChg>
      </pc:sldChg>
      <pc:sldChg chg="addSp modSp mod setBg">
        <pc:chgData name="Jonas Moss" userId="9ad83bda99cce0ca" providerId="LiveId" clId="{608104D4-7786-4984-A8A0-AE2E10E879BF}" dt="2021-08-26T06:40:46.663" v="3"/>
        <pc:sldMkLst>
          <pc:docMk/>
          <pc:sldMk cId="2354432427" sldId="265"/>
        </pc:sldMkLst>
        <pc:spChg chg="mod">
          <ac:chgData name="Jonas Moss" userId="9ad83bda99cce0ca" providerId="LiveId" clId="{608104D4-7786-4984-A8A0-AE2E10E879BF}" dt="2021-08-26T06:40:36.246" v="0" actId="26606"/>
          <ac:spMkLst>
            <pc:docMk/>
            <pc:sldMk cId="2354432427" sldId="265"/>
            <ac:spMk id="2" creationId="{C378DDE0-52A3-4B12-99F7-CEAB13AD47F8}"/>
          </ac:spMkLst>
        </pc:spChg>
        <pc:spChg chg="add">
          <ac:chgData name="Jonas Moss" userId="9ad83bda99cce0ca" providerId="LiveId" clId="{608104D4-7786-4984-A8A0-AE2E10E879BF}" dt="2021-08-26T06:40:36.246" v="0" actId="26606"/>
          <ac:spMkLst>
            <pc:docMk/>
            <pc:sldMk cId="2354432427" sldId="265"/>
            <ac:spMk id="10" creationId="{482E7304-2AC2-4A5C-924D-A6AC3FFC5EAC}"/>
          </ac:spMkLst>
        </pc:spChg>
        <pc:spChg chg="add">
          <ac:chgData name="Jonas Moss" userId="9ad83bda99cce0ca" providerId="LiveId" clId="{608104D4-7786-4984-A8A0-AE2E10E879BF}" dt="2021-08-26T06:40:36.246" v="0" actId="26606"/>
          <ac:spMkLst>
            <pc:docMk/>
            <pc:sldMk cId="2354432427" sldId="265"/>
            <ac:spMk id="14" creationId="{A3C183B1-1D4B-4E3D-A02E-A426E3BFA016}"/>
          </ac:spMkLst>
        </pc:spChg>
        <pc:graphicFrameChg chg="mod modGraphic">
          <ac:chgData name="Jonas Moss" userId="9ad83bda99cce0ca" providerId="LiveId" clId="{608104D4-7786-4984-A8A0-AE2E10E879BF}" dt="2021-08-26T06:40:46.663" v="3"/>
          <ac:graphicFrameMkLst>
            <pc:docMk/>
            <pc:sldMk cId="2354432427" sldId="265"/>
            <ac:graphicFrameMk id="5" creationId="{8650C549-1268-4E4C-92DB-B78174E226C4}"/>
          </ac:graphicFrameMkLst>
        </pc:graphicFrameChg>
        <pc:cxnChg chg="add">
          <ac:chgData name="Jonas Moss" userId="9ad83bda99cce0ca" providerId="LiveId" clId="{608104D4-7786-4984-A8A0-AE2E10E879BF}" dt="2021-08-26T06:40:36.246" v="0" actId="26606"/>
          <ac:cxnSpMkLst>
            <pc:docMk/>
            <pc:sldMk cId="2354432427" sldId="265"/>
            <ac:cxnSpMk id="12" creationId="{D259FEF2-F6A5-442F-BA10-4E39EECD0ABE}"/>
          </ac:cxnSpMkLst>
        </pc:cxnChg>
      </pc:sldChg>
      <pc:sldChg chg="modSp">
        <pc:chgData name="Jonas Moss" userId="9ad83bda99cce0ca" providerId="LiveId" clId="{608104D4-7786-4984-A8A0-AE2E10E879BF}" dt="2021-08-26T06:42:25.197" v="92" actId="20577"/>
        <pc:sldMkLst>
          <pc:docMk/>
          <pc:sldMk cId="3707524655" sldId="269"/>
        </pc:sldMkLst>
        <pc:graphicFrameChg chg="mod">
          <ac:chgData name="Jonas Moss" userId="9ad83bda99cce0ca" providerId="LiveId" clId="{608104D4-7786-4984-A8A0-AE2E10E879BF}" dt="2021-08-26T06:42:25.197" v="92" actId="20577"/>
          <ac:graphicFrameMkLst>
            <pc:docMk/>
            <pc:sldMk cId="3707524655" sldId="269"/>
            <ac:graphicFrameMk id="53" creationId="{2A0B9190-EC50-42F6-8C14-D9B17C36A998}"/>
          </ac:graphicFrameMkLst>
        </pc:graphicFrameChg>
      </pc:sldChg>
      <pc:sldChg chg="ord">
        <pc:chgData name="Jonas Moss" userId="9ad83bda99cce0ca" providerId="LiveId" clId="{608104D4-7786-4984-A8A0-AE2E10E879BF}" dt="2021-08-26T06:42:40.714" v="94"/>
        <pc:sldMkLst>
          <pc:docMk/>
          <pc:sldMk cId="3033501312" sldId="270"/>
        </pc:sldMkLst>
      </pc:sldChg>
    </pc:docChg>
  </pc:docChgLst>
  <pc:docChgLst>
    <pc:chgData name="Moss, Jonas" userId="S::a2010578@nbsemp.no::76cb7d52-f31e-40a0-b8a8-e9fccfa98527" providerId="AD" clId="Web-{03786BE6-064F-4F00-8D52-4503EDEDEDD0}"/>
    <pc:docChg chg="addSld modSld sldOrd addMainMaster delMainMaster">
      <pc:chgData name="Moss, Jonas" userId="S::a2010578@nbsemp.no::76cb7d52-f31e-40a0-b8a8-e9fccfa98527" providerId="AD" clId="Web-{03786BE6-064F-4F00-8D52-4503EDEDEDD0}" dt="2021-08-16T08:29:41.115" v="768" actId="20577"/>
      <pc:docMkLst>
        <pc:docMk/>
      </pc:docMkLst>
      <pc:sldChg chg="addSp modSp mod setBg modClrScheme chgLayout">
        <pc:chgData name="Moss, Jonas" userId="S::a2010578@nbsemp.no::76cb7d52-f31e-40a0-b8a8-e9fccfa98527" providerId="AD" clId="Web-{03786BE6-064F-4F00-8D52-4503EDEDEDD0}" dt="2021-08-16T07:14:18.799" v="453" actId="20577"/>
        <pc:sldMkLst>
          <pc:docMk/>
          <pc:sldMk cId="109857222" sldId="256"/>
        </pc:sldMkLst>
        <pc:spChg chg="mod">
          <ac:chgData name="Moss, Jonas" userId="S::a2010578@nbsemp.no::76cb7d52-f31e-40a0-b8a8-e9fccfa98527" providerId="AD" clId="Web-{03786BE6-064F-4F00-8D52-4503EDEDEDD0}" dt="2021-08-16T07:06:40.836" v="59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oss, Jonas" userId="S::a2010578@nbsemp.no::76cb7d52-f31e-40a0-b8a8-e9fccfa98527" providerId="AD" clId="Web-{03786BE6-064F-4F00-8D52-4503EDEDEDD0}" dt="2021-08-16T07:14:18.799" v="453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Moss, Jonas" userId="S::a2010578@nbsemp.no::76cb7d52-f31e-40a0-b8a8-e9fccfa98527" providerId="AD" clId="Web-{03786BE6-064F-4F00-8D52-4503EDEDEDD0}" dt="2021-08-16T07:06:40.836" v="59"/>
          <ac:spMkLst>
            <pc:docMk/>
            <pc:sldMk cId="109857222" sldId="256"/>
            <ac:spMk id="9" creationId="{A4798C7F-C8CA-4799-BF37-3AB4642CDB66}"/>
          </ac:spMkLst>
        </pc:spChg>
        <pc:spChg chg="add">
          <ac:chgData name="Moss, Jonas" userId="S::a2010578@nbsemp.no::76cb7d52-f31e-40a0-b8a8-e9fccfa98527" providerId="AD" clId="Web-{03786BE6-064F-4F00-8D52-4503EDEDEDD0}" dt="2021-08-16T07:06:40.836" v="59"/>
          <ac:spMkLst>
            <pc:docMk/>
            <pc:sldMk cId="109857222" sldId="256"/>
            <ac:spMk id="42" creationId="{216BB147-20D5-4D93-BDA5-1BC614D6A4B2}"/>
          </ac:spMkLst>
        </pc:spChg>
        <pc:spChg chg="add">
          <ac:chgData name="Moss, Jonas" userId="S::a2010578@nbsemp.no::76cb7d52-f31e-40a0-b8a8-e9fccfa98527" providerId="AD" clId="Web-{03786BE6-064F-4F00-8D52-4503EDEDEDD0}" dt="2021-08-16T07:06:40.836" v="59"/>
          <ac:spMkLst>
            <pc:docMk/>
            <pc:sldMk cId="109857222" sldId="256"/>
            <ac:spMk id="44" creationId="{0A253F60-DE40-4508-A37A-61331DF1DD5D}"/>
          </ac:spMkLst>
        </pc:spChg>
        <pc:spChg chg="add">
          <ac:chgData name="Moss, Jonas" userId="S::a2010578@nbsemp.no::76cb7d52-f31e-40a0-b8a8-e9fccfa98527" providerId="AD" clId="Web-{03786BE6-064F-4F00-8D52-4503EDEDEDD0}" dt="2021-08-16T07:06:40.836" v="59"/>
          <ac:spMkLst>
            <pc:docMk/>
            <pc:sldMk cId="109857222" sldId="256"/>
            <ac:spMk id="46" creationId="{9A0D6220-3DFE-4182-9152-9135493A6BDA}"/>
          </ac:spMkLst>
        </pc:spChg>
        <pc:spChg chg="add">
          <ac:chgData name="Moss, Jonas" userId="S::a2010578@nbsemp.no::76cb7d52-f31e-40a0-b8a8-e9fccfa98527" providerId="AD" clId="Web-{03786BE6-064F-4F00-8D52-4503EDEDEDD0}" dt="2021-08-16T07:06:40.836" v="59"/>
          <ac:spMkLst>
            <pc:docMk/>
            <pc:sldMk cId="109857222" sldId="256"/>
            <ac:spMk id="79" creationId="{1C582B07-D0F0-4B6B-A5D9-D2F192CB3A4E}"/>
          </ac:spMkLst>
        </pc:spChg>
        <pc:spChg chg="add">
          <ac:chgData name="Moss, Jonas" userId="S::a2010578@nbsemp.no::76cb7d52-f31e-40a0-b8a8-e9fccfa98527" providerId="AD" clId="Web-{03786BE6-064F-4F00-8D52-4503EDEDEDD0}" dt="2021-08-16T07:06:40.836" v="59"/>
          <ac:spMkLst>
            <pc:docMk/>
            <pc:sldMk cId="109857222" sldId="256"/>
            <ac:spMk id="81" creationId="{90B4ACB0-2B52-48C2-9BC9-553BE73567FC}"/>
          </ac:spMkLst>
        </pc:spChg>
        <pc:spChg chg="add">
          <ac:chgData name="Moss, Jonas" userId="S::a2010578@nbsemp.no::76cb7d52-f31e-40a0-b8a8-e9fccfa98527" providerId="AD" clId="Web-{03786BE6-064F-4F00-8D52-4503EDEDEDD0}" dt="2021-08-16T07:06:40.836" v="59"/>
          <ac:spMkLst>
            <pc:docMk/>
            <pc:sldMk cId="109857222" sldId="256"/>
            <ac:spMk id="83" creationId="{DA1A4301-6FFC-4C82-A1FA-7634D8CAA8F5}"/>
          </ac:spMkLst>
        </pc:spChg>
        <pc:grpChg chg="add">
          <ac:chgData name="Moss, Jonas" userId="S::a2010578@nbsemp.no::76cb7d52-f31e-40a0-b8a8-e9fccfa98527" providerId="AD" clId="Web-{03786BE6-064F-4F00-8D52-4503EDEDEDD0}" dt="2021-08-16T07:06:40.836" v="59"/>
          <ac:grpSpMkLst>
            <pc:docMk/>
            <pc:sldMk cId="109857222" sldId="256"/>
            <ac:grpSpMk id="11" creationId="{87F0794B-55D3-4D2D-BDE7-4688ED321E42}"/>
          </ac:grpSpMkLst>
        </pc:grpChg>
        <pc:grpChg chg="add">
          <ac:chgData name="Moss, Jonas" userId="S::a2010578@nbsemp.no::76cb7d52-f31e-40a0-b8a8-e9fccfa98527" providerId="AD" clId="Web-{03786BE6-064F-4F00-8D52-4503EDEDEDD0}" dt="2021-08-16T07:06:40.836" v="59"/>
          <ac:grpSpMkLst>
            <pc:docMk/>
            <pc:sldMk cId="109857222" sldId="256"/>
            <ac:grpSpMk id="48" creationId="{44C729BC-90F1-4823-A305-F6F124E93A95}"/>
          </ac:grpSpMkLst>
        </pc:grpChg>
        <pc:grpChg chg="add">
          <ac:chgData name="Moss, Jonas" userId="S::a2010578@nbsemp.no::76cb7d52-f31e-40a0-b8a8-e9fccfa98527" providerId="AD" clId="Web-{03786BE6-064F-4F00-8D52-4503EDEDEDD0}" dt="2021-08-16T07:06:40.836" v="59"/>
          <ac:grpSpMkLst>
            <pc:docMk/>
            <pc:sldMk cId="109857222" sldId="256"/>
            <ac:grpSpMk id="85" creationId="{8323DD1D-77DE-48B2-A0A0-6265801531E5}"/>
          </ac:grpSpMkLst>
        </pc:grpChg>
        <pc:picChg chg="add">
          <ac:chgData name="Moss, Jonas" userId="S::a2010578@nbsemp.no::76cb7d52-f31e-40a0-b8a8-e9fccfa98527" providerId="AD" clId="Web-{03786BE6-064F-4F00-8D52-4503EDEDEDD0}" dt="2021-08-16T07:06:40.836" v="59"/>
          <ac:picMkLst>
            <pc:docMk/>
            <pc:sldMk cId="109857222" sldId="256"/>
            <ac:picMk id="4" creationId="{F2C25CF8-CAC7-43F2-9D86-A2DC36531C1E}"/>
          </ac:picMkLst>
        </pc:picChg>
      </pc:sldChg>
      <pc:sldChg chg="addSp delSp modSp new mod setBg">
        <pc:chgData name="Moss, Jonas" userId="S::a2010578@nbsemp.no::76cb7d52-f31e-40a0-b8a8-e9fccfa98527" providerId="AD" clId="Web-{03786BE6-064F-4F00-8D52-4503EDEDEDD0}" dt="2021-08-16T07:08:26.198" v="96" actId="20577"/>
        <pc:sldMkLst>
          <pc:docMk/>
          <pc:sldMk cId="358010169" sldId="257"/>
        </pc:sldMkLst>
        <pc:spChg chg="mod">
          <ac:chgData name="Moss, Jonas" userId="S::a2010578@nbsemp.no::76cb7d52-f31e-40a0-b8a8-e9fccfa98527" providerId="AD" clId="Web-{03786BE6-064F-4F00-8D52-4503EDEDEDD0}" dt="2021-08-16T07:08:20.463" v="95"/>
          <ac:spMkLst>
            <pc:docMk/>
            <pc:sldMk cId="358010169" sldId="257"/>
            <ac:spMk id="2" creationId="{B29E090C-5985-452D-BCB5-FDB7A5242327}"/>
          </ac:spMkLst>
        </pc:spChg>
        <pc:spChg chg="add del mod">
          <ac:chgData name="Moss, Jonas" userId="S::a2010578@nbsemp.no::76cb7d52-f31e-40a0-b8a8-e9fccfa98527" providerId="AD" clId="Web-{03786BE6-064F-4F00-8D52-4503EDEDEDD0}" dt="2021-08-16T07:08:26.198" v="96" actId="20577"/>
          <ac:spMkLst>
            <pc:docMk/>
            <pc:sldMk cId="358010169" sldId="257"/>
            <ac:spMk id="3" creationId="{BBB914AD-27DB-4205-B2EA-80ACA7FB4868}"/>
          </ac:spMkLst>
        </pc:spChg>
        <pc:spChg chg="add del">
          <ac:chgData name="Moss, Jonas" userId="S::a2010578@nbsemp.no::76cb7d52-f31e-40a0-b8a8-e9fccfa98527" providerId="AD" clId="Web-{03786BE6-064F-4F00-8D52-4503EDEDEDD0}" dt="2021-08-16T07:07:09.634" v="64"/>
          <ac:spMkLst>
            <pc:docMk/>
            <pc:sldMk cId="358010169" sldId="257"/>
            <ac:spMk id="5" creationId="{A4798C7F-C8CA-4799-BF37-3AB4642CDB66}"/>
          </ac:spMkLst>
        </pc:spChg>
        <pc:spChg chg="add del">
          <ac:chgData name="Moss, Jonas" userId="S::a2010578@nbsemp.no::76cb7d52-f31e-40a0-b8a8-e9fccfa98527" providerId="AD" clId="Web-{03786BE6-064F-4F00-8D52-4503EDEDEDD0}" dt="2021-08-16T07:07:18.415" v="66"/>
          <ac:spMkLst>
            <pc:docMk/>
            <pc:sldMk cId="358010169" sldId="257"/>
            <ac:spMk id="7" creationId="{1C582B07-D0F0-4B6B-A5D9-D2F192CB3A4E}"/>
          </ac:spMkLst>
        </pc:spChg>
        <pc:spChg chg="add del">
          <ac:chgData name="Moss, Jonas" userId="S::a2010578@nbsemp.no::76cb7d52-f31e-40a0-b8a8-e9fccfa98527" providerId="AD" clId="Web-{03786BE6-064F-4F00-8D52-4503EDEDEDD0}" dt="2021-08-16T07:07:03.508" v="62"/>
          <ac:spMkLst>
            <pc:docMk/>
            <pc:sldMk cId="358010169" sldId="257"/>
            <ac:spMk id="8" creationId="{1C582B07-D0F0-4B6B-A5D9-D2F192CB3A4E}"/>
          </ac:spMkLst>
        </pc:spChg>
        <pc:spChg chg="add del">
          <ac:chgData name="Moss, Jonas" userId="S::a2010578@nbsemp.no::76cb7d52-f31e-40a0-b8a8-e9fccfa98527" providerId="AD" clId="Web-{03786BE6-064F-4F00-8D52-4503EDEDEDD0}" dt="2021-08-16T07:07:18.415" v="66"/>
          <ac:spMkLst>
            <pc:docMk/>
            <pc:sldMk cId="358010169" sldId="257"/>
            <ac:spMk id="9" creationId="{171D79C9-FD78-4D11-A424-0002509BD3FF}"/>
          </ac:spMkLst>
        </pc:spChg>
        <pc:spChg chg="add del">
          <ac:chgData name="Moss, Jonas" userId="S::a2010578@nbsemp.no::76cb7d52-f31e-40a0-b8a8-e9fccfa98527" providerId="AD" clId="Web-{03786BE6-064F-4F00-8D52-4503EDEDEDD0}" dt="2021-08-16T07:07:03.508" v="62"/>
          <ac:spMkLst>
            <pc:docMk/>
            <pc:sldMk cId="358010169" sldId="257"/>
            <ac:spMk id="10" creationId="{181CC2FD-F5D2-4415-8486-46858CC427A4}"/>
          </ac:spMkLst>
        </pc:spChg>
        <pc:spChg chg="add del">
          <ac:chgData name="Moss, Jonas" userId="S::a2010578@nbsemp.no::76cb7d52-f31e-40a0-b8a8-e9fccfa98527" providerId="AD" clId="Web-{03786BE6-064F-4F00-8D52-4503EDEDEDD0}" dt="2021-08-16T07:07:18.415" v="66"/>
          <ac:spMkLst>
            <pc:docMk/>
            <pc:sldMk cId="358010169" sldId="257"/>
            <ac:spMk id="11" creationId="{316368BA-0A3E-4AE0-8333-2364F90C1990}"/>
          </ac:spMkLst>
        </pc:spChg>
        <pc:spChg chg="add del">
          <ac:chgData name="Moss, Jonas" userId="S::a2010578@nbsemp.no::76cb7d52-f31e-40a0-b8a8-e9fccfa98527" providerId="AD" clId="Web-{03786BE6-064F-4F00-8D52-4503EDEDEDD0}" dt="2021-08-16T07:07:03.508" v="62"/>
          <ac:spMkLst>
            <pc:docMk/>
            <pc:sldMk cId="358010169" sldId="257"/>
            <ac:spMk id="12" creationId="{DA1A4301-6FFC-4C82-A1FA-7634D8CAA8F5}"/>
          </ac:spMkLst>
        </pc:spChg>
        <pc:spChg chg="add del">
          <ac:chgData name="Moss, Jonas" userId="S::a2010578@nbsemp.no::76cb7d52-f31e-40a0-b8a8-e9fccfa98527" providerId="AD" clId="Web-{03786BE6-064F-4F00-8D52-4503EDEDEDD0}" dt="2021-08-16T07:07:18.415" v="66"/>
          <ac:spMkLst>
            <pc:docMk/>
            <pc:sldMk cId="358010169" sldId="257"/>
            <ac:spMk id="13" creationId="{DA1A4301-6FFC-4C82-A1FA-7634D8CAA8F5}"/>
          </ac:spMkLst>
        </pc:spChg>
        <pc:spChg chg="add del">
          <ac:chgData name="Moss, Jonas" userId="S::a2010578@nbsemp.no::76cb7d52-f31e-40a0-b8a8-e9fccfa98527" providerId="AD" clId="Web-{03786BE6-064F-4F00-8D52-4503EDEDEDD0}" dt="2021-08-16T07:07:03.508" v="62"/>
          <ac:spMkLst>
            <pc:docMk/>
            <pc:sldMk cId="358010169" sldId="257"/>
            <ac:spMk id="14" creationId="{E1063619-981B-4E62-A26E-E345BB3080BA}"/>
          </ac:spMkLst>
        </pc:spChg>
        <pc:spChg chg="add del">
          <ac:chgData name="Moss, Jonas" userId="S::a2010578@nbsemp.no::76cb7d52-f31e-40a0-b8a8-e9fccfa98527" providerId="AD" clId="Web-{03786BE6-064F-4F00-8D52-4503EDEDEDD0}" dt="2021-08-16T07:07:09.634" v="64"/>
          <ac:spMkLst>
            <pc:docMk/>
            <pc:sldMk cId="358010169" sldId="257"/>
            <ac:spMk id="41" creationId="{216BB147-20D5-4D93-BDA5-1BC614D6A4B2}"/>
          </ac:spMkLst>
        </pc:spChg>
        <pc:spChg chg="add del">
          <ac:chgData name="Moss, Jonas" userId="S::a2010578@nbsemp.no::76cb7d52-f31e-40a0-b8a8-e9fccfa98527" providerId="AD" clId="Web-{03786BE6-064F-4F00-8D52-4503EDEDEDD0}" dt="2021-08-16T07:07:09.634" v="64"/>
          <ac:spMkLst>
            <pc:docMk/>
            <pc:sldMk cId="358010169" sldId="257"/>
            <ac:spMk id="43" creationId="{0A253F60-DE40-4508-A37A-61331DF1DD5D}"/>
          </ac:spMkLst>
        </pc:spChg>
        <pc:spChg chg="add del">
          <ac:chgData name="Moss, Jonas" userId="S::a2010578@nbsemp.no::76cb7d52-f31e-40a0-b8a8-e9fccfa98527" providerId="AD" clId="Web-{03786BE6-064F-4F00-8D52-4503EDEDEDD0}" dt="2021-08-16T07:08:20.463" v="95"/>
          <ac:spMkLst>
            <pc:docMk/>
            <pc:sldMk cId="358010169" sldId="257"/>
            <ac:spMk id="46" creationId="{1C582B07-D0F0-4B6B-A5D9-D2F192CB3A4E}"/>
          </ac:spMkLst>
        </pc:spChg>
        <pc:spChg chg="add del">
          <ac:chgData name="Moss, Jonas" userId="S::a2010578@nbsemp.no::76cb7d52-f31e-40a0-b8a8-e9fccfa98527" providerId="AD" clId="Web-{03786BE6-064F-4F00-8D52-4503EDEDEDD0}" dt="2021-08-16T07:08:20.463" v="95"/>
          <ac:spMkLst>
            <pc:docMk/>
            <pc:sldMk cId="358010169" sldId="257"/>
            <ac:spMk id="47" creationId="{21B645D3-580E-4657-9154-484648880ED5}"/>
          </ac:spMkLst>
        </pc:spChg>
        <pc:spChg chg="add del">
          <ac:chgData name="Moss, Jonas" userId="S::a2010578@nbsemp.no::76cb7d52-f31e-40a0-b8a8-e9fccfa98527" providerId="AD" clId="Web-{03786BE6-064F-4F00-8D52-4503EDEDEDD0}" dt="2021-08-16T07:08:20.463" v="95"/>
          <ac:spMkLst>
            <pc:docMk/>
            <pc:sldMk cId="358010169" sldId="257"/>
            <ac:spMk id="48" creationId="{DA1A4301-6FFC-4C82-A1FA-7634D8CAA8F5}"/>
          </ac:spMkLst>
        </pc:spChg>
        <pc:spChg chg="add del">
          <ac:chgData name="Moss, Jonas" userId="S::a2010578@nbsemp.no::76cb7d52-f31e-40a0-b8a8-e9fccfa98527" providerId="AD" clId="Web-{03786BE6-064F-4F00-8D52-4503EDEDEDD0}" dt="2021-08-16T07:08:20.463" v="95"/>
          <ac:spMkLst>
            <pc:docMk/>
            <pc:sldMk cId="358010169" sldId="257"/>
            <ac:spMk id="49" creationId="{27870DA4-44E8-43FB-940A-4AF9766959C0}"/>
          </ac:spMkLst>
        </pc:spChg>
        <pc:spChg chg="add">
          <ac:chgData name="Moss, Jonas" userId="S::a2010578@nbsemp.no::76cb7d52-f31e-40a0-b8a8-e9fccfa98527" providerId="AD" clId="Web-{03786BE6-064F-4F00-8D52-4503EDEDEDD0}" dt="2021-08-16T07:08:20.463" v="95"/>
          <ac:spMkLst>
            <pc:docMk/>
            <pc:sldMk cId="358010169" sldId="257"/>
            <ac:spMk id="59" creationId="{A4798C7F-C8CA-4799-BF37-3AB4642CDB66}"/>
          </ac:spMkLst>
        </pc:spChg>
        <pc:spChg chg="add">
          <ac:chgData name="Moss, Jonas" userId="S::a2010578@nbsemp.no::76cb7d52-f31e-40a0-b8a8-e9fccfa98527" providerId="AD" clId="Web-{03786BE6-064F-4F00-8D52-4503EDEDEDD0}" dt="2021-08-16T07:08:20.463" v="95"/>
          <ac:spMkLst>
            <pc:docMk/>
            <pc:sldMk cId="358010169" sldId="257"/>
            <ac:spMk id="92" creationId="{216BB147-20D5-4D93-BDA5-1BC614D6A4B2}"/>
          </ac:spMkLst>
        </pc:spChg>
        <pc:spChg chg="add">
          <ac:chgData name="Moss, Jonas" userId="S::a2010578@nbsemp.no::76cb7d52-f31e-40a0-b8a8-e9fccfa98527" providerId="AD" clId="Web-{03786BE6-064F-4F00-8D52-4503EDEDEDD0}" dt="2021-08-16T07:08:20.463" v="95"/>
          <ac:spMkLst>
            <pc:docMk/>
            <pc:sldMk cId="358010169" sldId="257"/>
            <ac:spMk id="94" creationId="{0A253F60-DE40-4508-A37A-61331DF1DD5D}"/>
          </ac:spMkLst>
        </pc:spChg>
        <pc:spChg chg="add">
          <ac:chgData name="Moss, Jonas" userId="S::a2010578@nbsemp.no::76cb7d52-f31e-40a0-b8a8-e9fccfa98527" providerId="AD" clId="Web-{03786BE6-064F-4F00-8D52-4503EDEDEDD0}" dt="2021-08-16T07:08:20.463" v="95"/>
          <ac:spMkLst>
            <pc:docMk/>
            <pc:sldMk cId="358010169" sldId="257"/>
            <ac:spMk id="96" creationId="{9A0D6220-3DFE-4182-9152-9135493A6BDA}"/>
          </ac:spMkLst>
        </pc:spChg>
        <pc:spChg chg="add del">
          <ac:chgData name="Moss, Jonas" userId="S::a2010578@nbsemp.no::76cb7d52-f31e-40a0-b8a8-e9fccfa98527" providerId="AD" clId="Web-{03786BE6-064F-4F00-8D52-4503EDEDEDD0}" dt="2021-08-16T07:07:09.634" v="64"/>
          <ac:spMkLst>
            <pc:docMk/>
            <pc:sldMk cId="358010169" sldId="257"/>
            <ac:spMk id="107" creationId="{BA6285CA-6AFA-4F27-AFB5-1B32CDE09B1A}"/>
          </ac:spMkLst>
        </pc:spChg>
        <pc:spChg chg="add del">
          <ac:chgData name="Moss, Jonas" userId="S::a2010578@nbsemp.no::76cb7d52-f31e-40a0-b8a8-e9fccfa98527" providerId="AD" clId="Web-{03786BE6-064F-4F00-8D52-4503EDEDEDD0}" dt="2021-08-16T07:07:09.634" v="64"/>
          <ac:spMkLst>
            <pc:docMk/>
            <pc:sldMk cId="358010169" sldId="257"/>
            <ac:spMk id="109" creationId="{48C51051-00C6-4086-8FE0-DE7EDBF5A02F}"/>
          </ac:spMkLst>
        </pc:spChg>
        <pc:spChg chg="add del">
          <ac:chgData name="Moss, Jonas" userId="S::a2010578@nbsemp.no::76cb7d52-f31e-40a0-b8a8-e9fccfa98527" providerId="AD" clId="Web-{03786BE6-064F-4F00-8D52-4503EDEDEDD0}" dt="2021-08-16T07:07:09.634" v="64"/>
          <ac:spMkLst>
            <pc:docMk/>
            <pc:sldMk cId="358010169" sldId="257"/>
            <ac:spMk id="111" creationId="{DE6FA2BA-220F-4070-A46C-D437A6D2421C}"/>
          </ac:spMkLst>
        </pc:spChg>
        <pc:spChg chg="add del">
          <ac:chgData name="Moss, Jonas" userId="S::a2010578@nbsemp.no::76cb7d52-f31e-40a0-b8a8-e9fccfa98527" providerId="AD" clId="Web-{03786BE6-064F-4F00-8D52-4503EDEDEDD0}" dt="2021-08-16T07:07:09.634" v="64"/>
          <ac:spMkLst>
            <pc:docMk/>
            <pc:sldMk cId="358010169" sldId="257"/>
            <ac:spMk id="113" creationId="{FC93FC6D-7624-42FA-B1D8-28E57918A84F}"/>
          </ac:spMkLst>
        </pc:spChg>
        <pc:spChg chg="add del">
          <ac:chgData name="Moss, Jonas" userId="S::a2010578@nbsemp.no::76cb7d52-f31e-40a0-b8a8-e9fccfa98527" providerId="AD" clId="Web-{03786BE6-064F-4F00-8D52-4503EDEDEDD0}" dt="2021-08-16T07:07:09.634" v="64"/>
          <ac:spMkLst>
            <pc:docMk/>
            <pc:sldMk cId="358010169" sldId="257"/>
            <ac:spMk id="115" creationId="{AACFA93B-C64D-4B23-B6C7-B7F4F9E2A061}"/>
          </ac:spMkLst>
        </pc:spChg>
        <pc:spChg chg="add">
          <ac:chgData name="Moss, Jonas" userId="S::a2010578@nbsemp.no::76cb7d52-f31e-40a0-b8a8-e9fccfa98527" providerId="AD" clId="Web-{03786BE6-064F-4F00-8D52-4503EDEDEDD0}" dt="2021-08-16T07:08:20.463" v="95"/>
          <ac:spMkLst>
            <pc:docMk/>
            <pc:sldMk cId="358010169" sldId="257"/>
            <ac:spMk id="129" creationId="{4E1EF4E8-5513-4BF5-BC41-04645281C672}"/>
          </ac:spMkLst>
        </pc:spChg>
        <pc:spChg chg="add">
          <ac:chgData name="Moss, Jonas" userId="S::a2010578@nbsemp.no::76cb7d52-f31e-40a0-b8a8-e9fccfa98527" providerId="AD" clId="Web-{03786BE6-064F-4F00-8D52-4503EDEDEDD0}" dt="2021-08-16T07:08:20.463" v="95"/>
          <ac:spMkLst>
            <pc:docMk/>
            <pc:sldMk cId="358010169" sldId="257"/>
            <ac:spMk id="162" creationId="{406D8C29-9DDA-48D0-AF70-905FDB2CE393}"/>
          </ac:spMkLst>
        </pc:spChg>
        <pc:grpChg chg="add del">
          <ac:chgData name="Moss, Jonas" userId="S::a2010578@nbsemp.no::76cb7d52-f31e-40a0-b8a8-e9fccfa98527" providerId="AD" clId="Web-{03786BE6-064F-4F00-8D52-4503EDEDEDD0}" dt="2021-08-16T07:07:09.634" v="64"/>
          <ac:grpSpMkLst>
            <pc:docMk/>
            <pc:sldMk cId="358010169" sldId="257"/>
            <ac:grpSpMk id="6" creationId="{87F0794B-55D3-4D2D-BDE7-4688ED321E42}"/>
          </ac:grpSpMkLst>
        </pc:grpChg>
        <pc:grpChg chg="add del">
          <ac:chgData name="Moss, Jonas" userId="S::a2010578@nbsemp.no::76cb7d52-f31e-40a0-b8a8-e9fccfa98527" providerId="AD" clId="Web-{03786BE6-064F-4F00-8D52-4503EDEDEDD0}" dt="2021-08-16T07:07:18.415" v="66"/>
          <ac:grpSpMkLst>
            <pc:docMk/>
            <pc:sldMk cId="358010169" sldId="257"/>
            <ac:grpSpMk id="15" creationId="{8323DD1D-77DE-48B2-A0A0-6265801531E5}"/>
          </ac:grpSpMkLst>
        </pc:grpChg>
        <pc:grpChg chg="add del">
          <ac:chgData name="Moss, Jonas" userId="S::a2010578@nbsemp.no::76cb7d52-f31e-40a0-b8a8-e9fccfa98527" providerId="AD" clId="Web-{03786BE6-064F-4F00-8D52-4503EDEDEDD0}" dt="2021-08-16T07:07:03.508" v="62"/>
          <ac:grpSpMkLst>
            <pc:docMk/>
            <pc:sldMk cId="358010169" sldId="257"/>
            <ac:grpSpMk id="16" creationId="{8323DD1D-77DE-48B2-A0A0-6265801531E5}"/>
          </ac:grpSpMkLst>
        </pc:grpChg>
        <pc:grpChg chg="add del">
          <ac:chgData name="Moss, Jonas" userId="S::a2010578@nbsemp.no::76cb7d52-f31e-40a0-b8a8-e9fccfa98527" providerId="AD" clId="Web-{03786BE6-064F-4F00-8D52-4503EDEDEDD0}" dt="2021-08-16T07:07:09.634" v="64"/>
          <ac:grpSpMkLst>
            <pc:docMk/>
            <pc:sldMk cId="358010169" sldId="257"/>
            <ac:grpSpMk id="45" creationId="{CFB42397-759B-4110-90F9-11A099A04F18}"/>
          </ac:grpSpMkLst>
        </pc:grpChg>
        <pc:grpChg chg="add del">
          <ac:chgData name="Moss, Jonas" userId="S::a2010578@nbsemp.no::76cb7d52-f31e-40a0-b8a8-e9fccfa98527" providerId="AD" clId="Web-{03786BE6-064F-4F00-8D52-4503EDEDEDD0}" dt="2021-08-16T07:08:20.463" v="95"/>
          <ac:grpSpMkLst>
            <pc:docMk/>
            <pc:sldMk cId="358010169" sldId="257"/>
            <ac:grpSpMk id="50" creationId="{8323DD1D-77DE-48B2-A0A0-6265801531E5}"/>
          </ac:grpSpMkLst>
        </pc:grpChg>
        <pc:grpChg chg="add">
          <ac:chgData name="Moss, Jonas" userId="S::a2010578@nbsemp.no::76cb7d52-f31e-40a0-b8a8-e9fccfa98527" providerId="AD" clId="Web-{03786BE6-064F-4F00-8D52-4503EDEDEDD0}" dt="2021-08-16T07:08:20.463" v="95"/>
          <ac:grpSpMkLst>
            <pc:docMk/>
            <pc:sldMk cId="358010169" sldId="257"/>
            <ac:grpSpMk id="61" creationId="{87F0794B-55D3-4D2D-BDE7-4688ED321E42}"/>
          </ac:grpSpMkLst>
        </pc:grpChg>
        <pc:grpChg chg="add del">
          <ac:chgData name="Moss, Jonas" userId="S::a2010578@nbsemp.no::76cb7d52-f31e-40a0-b8a8-e9fccfa98527" providerId="AD" clId="Web-{03786BE6-064F-4F00-8D52-4503EDEDEDD0}" dt="2021-08-16T07:07:09.634" v="64"/>
          <ac:grpSpMkLst>
            <pc:docMk/>
            <pc:sldMk cId="358010169" sldId="257"/>
            <ac:grpSpMk id="76" creationId="{9A50F0F9-04C8-47E4-AF66-B3CAF8C81917}"/>
          </ac:grpSpMkLst>
        </pc:grpChg>
        <pc:grpChg chg="add">
          <ac:chgData name="Moss, Jonas" userId="S::a2010578@nbsemp.no::76cb7d52-f31e-40a0-b8a8-e9fccfa98527" providerId="AD" clId="Web-{03786BE6-064F-4F00-8D52-4503EDEDEDD0}" dt="2021-08-16T07:08:20.463" v="95"/>
          <ac:grpSpMkLst>
            <pc:docMk/>
            <pc:sldMk cId="358010169" sldId="257"/>
            <ac:grpSpMk id="98" creationId="{44C729BC-90F1-4823-A305-F6F124E93A95}"/>
          </ac:grpSpMkLst>
        </pc:grpChg>
        <pc:grpChg chg="add del">
          <ac:chgData name="Moss, Jonas" userId="S::a2010578@nbsemp.no::76cb7d52-f31e-40a0-b8a8-e9fccfa98527" providerId="AD" clId="Web-{03786BE6-064F-4F00-8D52-4503EDEDEDD0}" dt="2021-08-16T07:07:09.634" v="64"/>
          <ac:grpSpMkLst>
            <pc:docMk/>
            <pc:sldMk cId="358010169" sldId="257"/>
            <ac:grpSpMk id="117" creationId="{E8BBA9B4-EF00-4579-A73A-061C5F902438}"/>
          </ac:grpSpMkLst>
        </pc:grpChg>
        <pc:grpChg chg="add">
          <ac:chgData name="Moss, Jonas" userId="S::a2010578@nbsemp.no::76cb7d52-f31e-40a0-b8a8-e9fccfa98527" providerId="AD" clId="Web-{03786BE6-064F-4F00-8D52-4503EDEDEDD0}" dt="2021-08-16T07:08:20.463" v="95"/>
          <ac:grpSpMkLst>
            <pc:docMk/>
            <pc:sldMk cId="358010169" sldId="257"/>
            <ac:grpSpMk id="131" creationId="{20C61190-C3C6-470C-AD7E-DE1774D3B874}"/>
          </ac:grpSpMkLst>
        </pc:grpChg>
        <pc:picChg chg="add">
          <ac:chgData name="Moss, Jonas" userId="S::a2010578@nbsemp.no::76cb7d52-f31e-40a0-b8a8-e9fccfa98527" providerId="AD" clId="Web-{03786BE6-064F-4F00-8D52-4503EDEDEDD0}" dt="2021-08-16T07:08:20.463" v="95"/>
          <ac:picMkLst>
            <pc:docMk/>
            <pc:sldMk cId="358010169" sldId="257"/>
            <ac:picMk id="55" creationId="{A2A91631-DA1E-4CB0-AB7A-00D204318011}"/>
          </ac:picMkLst>
        </pc:picChg>
      </pc:sldChg>
      <pc:sldChg chg="addSp delSp modSp new mod setBg">
        <pc:chgData name="Moss, Jonas" userId="S::a2010578@nbsemp.no::76cb7d52-f31e-40a0-b8a8-e9fccfa98527" providerId="AD" clId="Web-{03786BE6-064F-4F00-8D52-4503EDEDEDD0}" dt="2021-08-16T07:50:44.019" v="626"/>
        <pc:sldMkLst>
          <pc:docMk/>
          <pc:sldMk cId="957244058" sldId="258"/>
        </pc:sldMkLst>
        <pc:spChg chg="mod">
          <ac:chgData name="Moss, Jonas" userId="S::a2010578@nbsemp.no::76cb7d52-f31e-40a0-b8a8-e9fccfa98527" providerId="AD" clId="Web-{03786BE6-064F-4F00-8D52-4503EDEDEDD0}" dt="2021-08-16T07:50:44.019" v="626"/>
          <ac:spMkLst>
            <pc:docMk/>
            <pc:sldMk cId="957244058" sldId="258"/>
            <ac:spMk id="2" creationId="{FEA90B73-8D8D-45AD-8847-C5A42C123467}"/>
          </ac:spMkLst>
        </pc:spChg>
        <pc:spChg chg="add del mod">
          <ac:chgData name="Moss, Jonas" userId="S::a2010578@nbsemp.no::76cb7d52-f31e-40a0-b8a8-e9fccfa98527" providerId="AD" clId="Web-{03786BE6-064F-4F00-8D52-4503EDEDEDD0}" dt="2021-08-16T07:50:44.019" v="626"/>
          <ac:spMkLst>
            <pc:docMk/>
            <pc:sldMk cId="957244058" sldId="258"/>
            <ac:spMk id="3" creationId="{16D2ECAC-50DA-45AB-9449-D7FD3952099B}"/>
          </ac:spMkLst>
        </pc:spChg>
        <pc:spChg chg="add">
          <ac:chgData name="Moss, Jonas" userId="S::a2010578@nbsemp.no::76cb7d52-f31e-40a0-b8a8-e9fccfa98527" providerId="AD" clId="Web-{03786BE6-064F-4F00-8D52-4503EDEDEDD0}" dt="2021-08-16T07:50:44.019" v="626"/>
          <ac:spMkLst>
            <pc:docMk/>
            <pc:sldMk cId="957244058" sldId="258"/>
            <ac:spMk id="6" creationId="{8E7E1993-6448-42F8-8FB3-76104F45B344}"/>
          </ac:spMkLst>
        </pc:spChg>
        <pc:spChg chg="add">
          <ac:chgData name="Moss, Jonas" userId="S::a2010578@nbsemp.no::76cb7d52-f31e-40a0-b8a8-e9fccfa98527" providerId="AD" clId="Web-{03786BE6-064F-4F00-8D52-4503EDEDEDD0}" dt="2021-08-16T07:50:44.019" v="626"/>
          <ac:spMkLst>
            <pc:docMk/>
            <pc:sldMk cId="957244058" sldId="258"/>
            <ac:spMk id="7" creationId="{3CDAD724-AF32-45EC-B0B9-360C73C9D26E}"/>
          </ac:spMkLst>
        </pc:spChg>
        <pc:spChg chg="add">
          <ac:chgData name="Moss, Jonas" userId="S::a2010578@nbsemp.no::76cb7d52-f31e-40a0-b8a8-e9fccfa98527" providerId="AD" clId="Web-{03786BE6-064F-4F00-8D52-4503EDEDEDD0}" dt="2021-08-16T07:50:44.019" v="626"/>
          <ac:spMkLst>
            <pc:docMk/>
            <pc:sldMk cId="957244058" sldId="258"/>
            <ac:spMk id="8" creationId="{2391C84E-C2EA-44FC-A7D1-FAE3E2850552}"/>
          </ac:spMkLst>
        </pc:spChg>
        <pc:spChg chg="add del">
          <ac:chgData name="Moss, Jonas" userId="S::a2010578@nbsemp.no::76cb7d52-f31e-40a0-b8a8-e9fccfa98527" providerId="AD" clId="Web-{03786BE6-064F-4F00-8D52-4503EDEDEDD0}" dt="2021-08-16T07:50:23.300" v="623"/>
          <ac:spMkLst>
            <pc:docMk/>
            <pc:sldMk cId="957244058" sldId="258"/>
            <ac:spMk id="9" creationId="{8E7E1993-6448-42F8-8FB3-76104F45B344}"/>
          </ac:spMkLst>
        </pc:spChg>
        <pc:spChg chg="add del">
          <ac:chgData name="Moss, Jonas" userId="S::a2010578@nbsemp.no::76cb7d52-f31e-40a0-b8a8-e9fccfa98527" providerId="AD" clId="Web-{03786BE6-064F-4F00-8D52-4503EDEDEDD0}" dt="2021-08-16T07:50:23.300" v="623"/>
          <ac:spMkLst>
            <pc:docMk/>
            <pc:sldMk cId="957244058" sldId="258"/>
            <ac:spMk id="11" creationId="{3CDAD724-AF32-45EC-B0B9-360C73C9D26E}"/>
          </ac:spMkLst>
        </pc:spChg>
        <pc:spChg chg="add">
          <ac:chgData name="Moss, Jonas" userId="S::a2010578@nbsemp.no::76cb7d52-f31e-40a0-b8a8-e9fccfa98527" providerId="AD" clId="Web-{03786BE6-064F-4F00-8D52-4503EDEDEDD0}" dt="2021-08-16T07:50:44.019" v="626"/>
          <ac:spMkLst>
            <pc:docMk/>
            <pc:sldMk cId="957244058" sldId="258"/>
            <ac:spMk id="12" creationId="{BA4D4000-2689-4306-BBA6-BF744AB5F807}"/>
          </ac:spMkLst>
        </pc:spChg>
        <pc:spChg chg="add del">
          <ac:chgData name="Moss, Jonas" userId="S::a2010578@nbsemp.no::76cb7d52-f31e-40a0-b8a8-e9fccfa98527" providerId="AD" clId="Web-{03786BE6-064F-4F00-8D52-4503EDEDEDD0}" dt="2021-08-16T07:50:23.300" v="623"/>
          <ac:spMkLst>
            <pc:docMk/>
            <pc:sldMk cId="957244058" sldId="258"/>
            <ac:spMk id="13" creationId="{2391C84E-C2EA-44FC-A7D1-FAE3E2850552}"/>
          </ac:spMkLst>
        </pc:spChg>
        <pc:spChg chg="add del">
          <ac:chgData name="Moss, Jonas" userId="S::a2010578@nbsemp.no::76cb7d52-f31e-40a0-b8a8-e9fccfa98527" providerId="AD" clId="Web-{03786BE6-064F-4F00-8D52-4503EDEDEDD0}" dt="2021-08-16T07:50:23.300" v="623"/>
          <ac:spMkLst>
            <pc:docMk/>
            <pc:sldMk cId="957244058" sldId="258"/>
            <ac:spMk id="46" creationId="{BA4D4000-2689-4306-BBA6-BF744AB5F807}"/>
          </ac:spMkLst>
        </pc:spChg>
        <pc:grpChg chg="add">
          <ac:chgData name="Moss, Jonas" userId="S::a2010578@nbsemp.no::76cb7d52-f31e-40a0-b8a8-e9fccfa98527" providerId="AD" clId="Web-{03786BE6-064F-4F00-8D52-4503EDEDEDD0}" dt="2021-08-16T07:50:44.019" v="626"/>
          <ac:grpSpMkLst>
            <pc:docMk/>
            <pc:sldMk cId="957244058" sldId="258"/>
            <ac:grpSpMk id="10" creationId="{47B3131A-B518-43E5-A896-E9D654A4863F}"/>
          </ac:grpSpMkLst>
        </pc:grpChg>
        <pc:grpChg chg="add del">
          <ac:chgData name="Moss, Jonas" userId="S::a2010578@nbsemp.no::76cb7d52-f31e-40a0-b8a8-e9fccfa98527" providerId="AD" clId="Web-{03786BE6-064F-4F00-8D52-4503EDEDEDD0}" dt="2021-08-16T07:50:23.300" v="623"/>
          <ac:grpSpMkLst>
            <pc:docMk/>
            <pc:sldMk cId="957244058" sldId="258"/>
            <ac:grpSpMk id="15" creationId="{47B3131A-B518-43E5-A896-E9D654A4863F}"/>
          </ac:grpSpMkLst>
        </pc:grpChg>
        <pc:graphicFrameChg chg="add del">
          <ac:chgData name="Moss, Jonas" userId="S::a2010578@nbsemp.no::76cb7d52-f31e-40a0-b8a8-e9fccfa98527" providerId="AD" clId="Web-{03786BE6-064F-4F00-8D52-4503EDEDEDD0}" dt="2021-08-16T07:50:23.300" v="623"/>
          <ac:graphicFrameMkLst>
            <pc:docMk/>
            <pc:sldMk cId="957244058" sldId="258"/>
            <ac:graphicFrameMk id="5" creationId="{97F7B2E6-94FC-4822-BDDE-35956C579ECA}"/>
          </ac:graphicFrameMkLst>
        </pc:graphicFrameChg>
        <pc:graphicFrameChg chg="add">
          <ac:chgData name="Moss, Jonas" userId="S::a2010578@nbsemp.no::76cb7d52-f31e-40a0-b8a8-e9fccfa98527" providerId="AD" clId="Web-{03786BE6-064F-4F00-8D52-4503EDEDEDD0}" dt="2021-08-16T07:50:44.019" v="626"/>
          <ac:graphicFrameMkLst>
            <pc:docMk/>
            <pc:sldMk cId="957244058" sldId="258"/>
            <ac:graphicFrameMk id="14" creationId="{5582B5C5-6A53-4F84-A599-DB3FD4F477F9}"/>
          </ac:graphicFrameMkLst>
        </pc:graphicFrameChg>
      </pc:sldChg>
      <pc:sldChg chg="addSp delSp modSp new mod setBg">
        <pc:chgData name="Moss, Jonas" userId="S::a2010578@nbsemp.no::76cb7d52-f31e-40a0-b8a8-e9fccfa98527" providerId="AD" clId="Web-{03786BE6-064F-4F00-8D52-4503EDEDEDD0}" dt="2021-08-16T07:10:38.841" v="252"/>
        <pc:sldMkLst>
          <pc:docMk/>
          <pc:sldMk cId="198822795" sldId="259"/>
        </pc:sldMkLst>
        <pc:spChg chg="mod">
          <ac:chgData name="Moss, Jonas" userId="S::a2010578@nbsemp.no::76cb7d52-f31e-40a0-b8a8-e9fccfa98527" providerId="AD" clId="Web-{03786BE6-064F-4F00-8D52-4503EDEDEDD0}" dt="2021-08-16T07:10:38.841" v="252"/>
          <ac:spMkLst>
            <pc:docMk/>
            <pc:sldMk cId="198822795" sldId="259"/>
            <ac:spMk id="2" creationId="{8959BA5C-A4DF-4137-9D2D-AACA314C99D0}"/>
          </ac:spMkLst>
        </pc:spChg>
        <pc:spChg chg="add del mod">
          <ac:chgData name="Moss, Jonas" userId="S::a2010578@nbsemp.no::76cb7d52-f31e-40a0-b8a8-e9fccfa98527" providerId="AD" clId="Web-{03786BE6-064F-4F00-8D52-4503EDEDEDD0}" dt="2021-08-16T07:10:38.841" v="252"/>
          <ac:spMkLst>
            <pc:docMk/>
            <pc:sldMk cId="198822795" sldId="259"/>
            <ac:spMk id="3" creationId="{1EAF0A14-29DA-4FDD-A82F-296F22033227}"/>
          </ac:spMkLst>
        </pc:spChg>
        <pc:spChg chg="add">
          <ac:chgData name="Moss, Jonas" userId="S::a2010578@nbsemp.no::76cb7d52-f31e-40a0-b8a8-e9fccfa98527" providerId="AD" clId="Web-{03786BE6-064F-4F00-8D52-4503EDEDEDD0}" dt="2021-08-16T07:10:38.841" v="252"/>
          <ac:spMkLst>
            <pc:docMk/>
            <pc:sldMk cId="198822795" sldId="259"/>
            <ac:spMk id="6" creationId="{8E7E1993-6448-42F8-8FB3-76104F45B344}"/>
          </ac:spMkLst>
        </pc:spChg>
        <pc:spChg chg="add">
          <ac:chgData name="Moss, Jonas" userId="S::a2010578@nbsemp.no::76cb7d52-f31e-40a0-b8a8-e9fccfa98527" providerId="AD" clId="Web-{03786BE6-064F-4F00-8D52-4503EDEDEDD0}" dt="2021-08-16T07:10:38.841" v="252"/>
          <ac:spMkLst>
            <pc:docMk/>
            <pc:sldMk cId="198822795" sldId="259"/>
            <ac:spMk id="7" creationId="{3CDAD724-AF32-45EC-B0B9-360C73C9D26E}"/>
          </ac:spMkLst>
        </pc:spChg>
        <pc:spChg chg="add">
          <ac:chgData name="Moss, Jonas" userId="S::a2010578@nbsemp.no::76cb7d52-f31e-40a0-b8a8-e9fccfa98527" providerId="AD" clId="Web-{03786BE6-064F-4F00-8D52-4503EDEDEDD0}" dt="2021-08-16T07:10:38.841" v="252"/>
          <ac:spMkLst>
            <pc:docMk/>
            <pc:sldMk cId="198822795" sldId="259"/>
            <ac:spMk id="8" creationId="{2391C84E-C2EA-44FC-A7D1-FAE3E2850552}"/>
          </ac:spMkLst>
        </pc:spChg>
        <pc:spChg chg="add del">
          <ac:chgData name="Moss, Jonas" userId="S::a2010578@nbsemp.no::76cb7d52-f31e-40a0-b8a8-e9fccfa98527" providerId="AD" clId="Web-{03786BE6-064F-4F00-8D52-4503EDEDEDD0}" dt="2021-08-16T07:10:38.778" v="251"/>
          <ac:spMkLst>
            <pc:docMk/>
            <pc:sldMk cId="198822795" sldId="259"/>
            <ac:spMk id="9" creationId="{8E7E1993-6448-42F8-8FB3-76104F45B344}"/>
          </ac:spMkLst>
        </pc:spChg>
        <pc:spChg chg="add del">
          <ac:chgData name="Moss, Jonas" userId="S::a2010578@nbsemp.no::76cb7d52-f31e-40a0-b8a8-e9fccfa98527" providerId="AD" clId="Web-{03786BE6-064F-4F00-8D52-4503EDEDEDD0}" dt="2021-08-16T07:10:38.778" v="251"/>
          <ac:spMkLst>
            <pc:docMk/>
            <pc:sldMk cId="198822795" sldId="259"/>
            <ac:spMk id="11" creationId="{942B1D20-D329-4285-AED2-DABDCE9020B6}"/>
          </ac:spMkLst>
        </pc:spChg>
        <pc:spChg chg="add del">
          <ac:chgData name="Moss, Jonas" userId="S::a2010578@nbsemp.no::76cb7d52-f31e-40a0-b8a8-e9fccfa98527" providerId="AD" clId="Web-{03786BE6-064F-4F00-8D52-4503EDEDEDD0}" dt="2021-08-16T07:10:38.778" v="251"/>
          <ac:spMkLst>
            <pc:docMk/>
            <pc:sldMk cId="198822795" sldId="259"/>
            <ac:spMk id="13" creationId="{B9016B79-9C59-4CEA-A85C-3E4C8877BA6F}"/>
          </ac:spMkLst>
        </pc:spChg>
        <pc:spChg chg="add del">
          <ac:chgData name="Moss, Jonas" userId="S::a2010578@nbsemp.no::76cb7d52-f31e-40a0-b8a8-e9fccfa98527" providerId="AD" clId="Web-{03786BE6-064F-4F00-8D52-4503EDEDEDD0}" dt="2021-08-16T07:10:38.778" v="251"/>
          <ac:spMkLst>
            <pc:docMk/>
            <pc:sldMk cId="198822795" sldId="259"/>
            <ac:spMk id="15" creationId="{2391C84E-C2EA-44FC-A7D1-FAE3E2850552}"/>
          </ac:spMkLst>
        </pc:spChg>
        <pc:spChg chg="add">
          <ac:chgData name="Moss, Jonas" userId="S::a2010578@nbsemp.no::76cb7d52-f31e-40a0-b8a8-e9fccfa98527" providerId="AD" clId="Web-{03786BE6-064F-4F00-8D52-4503EDEDEDD0}" dt="2021-08-16T07:10:38.841" v="252"/>
          <ac:spMkLst>
            <pc:docMk/>
            <pc:sldMk cId="198822795" sldId="259"/>
            <ac:spMk id="46" creationId="{BA4D4000-2689-4306-BBA6-BF744AB5F807}"/>
          </ac:spMkLst>
        </pc:spChg>
        <pc:spChg chg="add del">
          <ac:chgData name="Moss, Jonas" userId="S::a2010578@nbsemp.no::76cb7d52-f31e-40a0-b8a8-e9fccfa98527" providerId="AD" clId="Web-{03786BE6-064F-4F00-8D52-4503EDEDEDD0}" dt="2021-08-16T07:10:38.778" v="251"/>
          <ac:spMkLst>
            <pc:docMk/>
            <pc:sldMk cId="198822795" sldId="259"/>
            <ac:spMk id="48" creationId="{6B91DA8E-00B5-4214-AFE5-535E47051D31}"/>
          </ac:spMkLst>
        </pc:spChg>
        <pc:grpChg chg="add">
          <ac:chgData name="Moss, Jonas" userId="S::a2010578@nbsemp.no::76cb7d52-f31e-40a0-b8a8-e9fccfa98527" providerId="AD" clId="Web-{03786BE6-064F-4F00-8D52-4503EDEDEDD0}" dt="2021-08-16T07:10:38.841" v="252"/>
          <ac:grpSpMkLst>
            <pc:docMk/>
            <pc:sldMk cId="198822795" sldId="259"/>
            <ac:grpSpMk id="10" creationId="{47B3131A-B518-43E5-A896-E9D654A4863F}"/>
          </ac:grpSpMkLst>
        </pc:grpChg>
        <pc:grpChg chg="add del">
          <ac:chgData name="Moss, Jonas" userId="S::a2010578@nbsemp.no::76cb7d52-f31e-40a0-b8a8-e9fccfa98527" providerId="AD" clId="Web-{03786BE6-064F-4F00-8D52-4503EDEDEDD0}" dt="2021-08-16T07:10:38.778" v="251"/>
          <ac:grpSpMkLst>
            <pc:docMk/>
            <pc:sldMk cId="198822795" sldId="259"/>
            <ac:grpSpMk id="17" creationId="{47B3131A-B518-43E5-A896-E9D654A4863F}"/>
          </ac:grpSpMkLst>
        </pc:grpChg>
        <pc:graphicFrameChg chg="add del">
          <ac:chgData name="Moss, Jonas" userId="S::a2010578@nbsemp.no::76cb7d52-f31e-40a0-b8a8-e9fccfa98527" providerId="AD" clId="Web-{03786BE6-064F-4F00-8D52-4503EDEDEDD0}" dt="2021-08-16T07:10:38.778" v="251"/>
          <ac:graphicFrameMkLst>
            <pc:docMk/>
            <pc:sldMk cId="198822795" sldId="259"/>
            <ac:graphicFrameMk id="5" creationId="{ED076C71-9E61-4730-8FF5-E109185DAEE5}"/>
          </ac:graphicFrameMkLst>
        </pc:graphicFrameChg>
        <pc:graphicFrameChg chg="add">
          <ac:chgData name="Moss, Jonas" userId="S::a2010578@nbsemp.no::76cb7d52-f31e-40a0-b8a8-e9fccfa98527" providerId="AD" clId="Web-{03786BE6-064F-4F00-8D52-4503EDEDEDD0}" dt="2021-08-16T07:10:38.841" v="252"/>
          <ac:graphicFrameMkLst>
            <pc:docMk/>
            <pc:sldMk cId="198822795" sldId="259"/>
            <ac:graphicFrameMk id="14" creationId="{BFB89432-F595-4997-80FA-497BFA55D469}"/>
          </ac:graphicFrameMkLst>
        </pc:graphicFrameChg>
      </pc:sldChg>
      <pc:sldChg chg="addSp delSp modSp new mod ord setBg">
        <pc:chgData name="Moss, Jonas" userId="S::a2010578@nbsemp.no::76cb7d52-f31e-40a0-b8a8-e9fccfa98527" providerId="AD" clId="Web-{03786BE6-064F-4F00-8D52-4503EDEDEDD0}" dt="2021-08-16T07:14:48.924" v="483"/>
        <pc:sldMkLst>
          <pc:docMk/>
          <pc:sldMk cId="1429975504" sldId="260"/>
        </pc:sldMkLst>
        <pc:spChg chg="mod">
          <ac:chgData name="Moss, Jonas" userId="S::a2010578@nbsemp.no::76cb7d52-f31e-40a0-b8a8-e9fccfa98527" providerId="AD" clId="Web-{03786BE6-064F-4F00-8D52-4503EDEDEDD0}" dt="2021-08-16T07:14:42.283" v="482"/>
          <ac:spMkLst>
            <pc:docMk/>
            <pc:sldMk cId="1429975504" sldId="260"/>
            <ac:spMk id="2" creationId="{EC44646E-DB2C-46AF-909D-34EE25FDD227}"/>
          </ac:spMkLst>
        </pc:spChg>
        <pc:spChg chg="del">
          <ac:chgData name="Moss, Jonas" userId="S::a2010578@nbsemp.no::76cb7d52-f31e-40a0-b8a8-e9fccfa98527" providerId="AD" clId="Web-{03786BE6-064F-4F00-8D52-4503EDEDEDD0}" dt="2021-08-16T07:14:42.283" v="482"/>
          <ac:spMkLst>
            <pc:docMk/>
            <pc:sldMk cId="1429975504" sldId="260"/>
            <ac:spMk id="3" creationId="{681A01A9-71D3-4974-AE84-379800B05089}"/>
          </ac:spMkLst>
        </pc:spChg>
        <pc:spChg chg="add">
          <ac:chgData name="Moss, Jonas" userId="S::a2010578@nbsemp.no::76cb7d52-f31e-40a0-b8a8-e9fccfa98527" providerId="AD" clId="Web-{03786BE6-064F-4F00-8D52-4503EDEDEDD0}" dt="2021-08-16T07:14:42.283" v="482"/>
          <ac:spMkLst>
            <pc:docMk/>
            <pc:sldMk cId="1429975504" sldId="260"/>
            <ac:spMk id="9" creationId="{A4798C7F-C8CA-4799-BF37-3AB4642CDB66}"/>
          </ac:spMkLst>
        </pc:spChg>
        <pc:spChg chg="add">
          <ac:chgData name="Moss, Jonas" userId="S::a2010578@nbsemp.no::76cb7d52-f31e-40a0-b8a8-e9fccfa98527" providerId="AD" clId="Web-{03786BE6-064F-4F00-8D52-4503EDEDEDD0}" dt="2021-08-16T07:14:42.283" v="482"/>
          <ac:spMkLst>
            <pc:docMk/>
            <pc:sldMk cId="1429975504" sldId="260"/>
            <ac:spMk id="42" creationId="{216BB147-20D5-4D93-BDA5-1BC614D6A4B2}"/>
          </ac:spMkLst>
        </pc:spChg>
        <pc:spChg chg="add">
          <ac:chgData name="Moss, Jonas" userId="S::a2010578@nbsemp.no::76cb7d52-f31e-40a0-b8a8-e9fccfa98527" providerId="AD" clId="Web-{03786BE6-064F-4F00-8D52-4503EDEDEDD0}" dt="2021-08-16T07:14:42.283" v="482"/>
          <ac:spMkLst>
            <pc:docMk/>
            <pc:sldMk cId="1429975504" sldId="260"/>
            <ac:spMk id="44" creationId="{0A253F60-DE40-4508-A37A-61331DF1DD5D}"/>
          </ac:spMkLst>
        </pc:spChg>
        <pc:spChg chg="add">
          <ac:chgData name="Moss, Jonas" userId="S::a2010578@nbsemp.no::76cb7d52-f31e-40a0-b8a8-e9fccfa98527" providerId="AD" clId="Web-{03786BE6-064F-4F00-8D52-4503EDEDEDD0}" dt="2021-08-16T07:14:42.283" v="482"/>
          <ac:spMkLst>
            <pc:docMk/>
            <pc:sldMk cId="1429975504" sldId="260"/>
            <ac:spMk id="46" creationId="{9A0D6220-3DFE-4182-9152-9135493A6BDA}"/>
          </ac:spMkLst>
        </pc:spChg>
        <pc:spChg chg="add">
          <ac:chgData name="Moss, Jonas" userId="S::a2010578@nbsemp.no::76cb7d52-f31e-40a0-b8a8-e9fccfa98527" providerId="AD" clId="Web-{03786BE6-064F-4F00-8D52-4503EDEDEDD0}" dt="2021-08-16T07:14:42.283" v="482"/>
          <ac:spMkLst>
            <pc:docMk/>
            <pc:sldMk cId="1429975504" sldId="260"/>
            <ac:spMk id="79" creationId="{4E1EF4E8-5513-4BF5-BC41-04645281C672}"/>
          </ac:spMkLst>
        </pc:spChg>
        <pc:spChg chg="add">
          <ac:chgData name="Moss, Jonas" userId="S::a2010578@nbsemp.no::76cb7d52-f31e-40a0-b8a8-e9fccfa98527" providerId="AD" clId="Web-{03786BE6-064F-4F00-8D52-4503EDEDEDD0}" dt="2021-08-16T07:14:42.283" v="482"/>
          <ac:spMkLst>
            <pc:docMk/>
            <pc:sldMk cId="1429975504" sldId="260"/>
            <ac:spMk id="112" creationId="{0A4744D7-5764-4D74-8DF2-28385F080061}"/>
          </ac:spMkLst>
        </pc:spChg>
        <pc:grpChg chg="add">
          <ac:chgData name="Moss, Jonas" userId="S::a2010578@nbsemp.no::76cb7d52-f31e-40a0-b8a8-e9fccfa98527" providerId="AD" clId="Web-{03786BE6-064F-4F00-8D52-4503EDEDEDD0}" dt="2021-08-16T07:14:42.283" v="482"/>
          <ac:grpSpMkLst>
            <pc:docMk/>
            <pc:sldMk cId="1429975504" sldId="260"/>
            <ac:grpSpMk id="11" creationId="{87F0794B-55D3-4D2D-BDE7-4688ED321E42}"/>
          </ac:grpSpMkLst>
        </pc:grpChg>
        <pc:grpChg chg="add">
          <ac:chgData name="Moss, Jonas" userId="S::a2010578@nbsemp.no::76cb7d52-f31e-40a0-b8a8-e9fccfa98527" providerId="AD" clId="Web-{03786BE6-064F-4F00-8D52-4503EDEDEDD0}" dt="2021-08-16T07:14:42.283" v="482"/>
          <ac:grpSpMkLst>
            <pc:docMk/>
            <pc:sldMk cId="1429975504" sldId="260"/>
            <ac:grpSpMk id="48" creationId="{44C729BC-90F1-4823-A305-F6F124E93A95}"/>
          </ac:grpSpMkLst>
        </pc:grpChg>
        <pc:grpChg chg="add">
          <ac:chgData name="Moss, Jonas" userId="S::a2010578@nbsemp.no::76cb7d52-f31e-40a0-b8a8-e9fccfa98527" providerId="AD" clId="Web-{03786BE6-064F-4F00-8D52-4503EDEDEDD0}" dt="2021-08-16T07:14:42.283" v="482"/>
          <ac:grpSpMkLst>
            <pc:docMk/>
            <pc:sldMk cId="1429975504" sldId="260"/>
            <ac:grpSpMk id="81" creationId="{E14ED0B8-5CE6-4AC7-8B17-EA482227177B}"/>
          </ac:grpSpMkLst>
        </pc:grpChg>
        <pc:picChg chg="add">
          <ac:chgData name="Moss, Jonas" userId="S::a2010578@nbsemp.no::76cb7d52-f31e-40a0-b8a8-e9fccfa98527" providerId="AD" clId="Web-{03786BE6-064F-4F00-8D52-4503EDEDEDD0}" dt="2021-08-16T07:14:42.283" v="482"/>
          <ac:picMkLst>
            <pc:docMk/>
            <pc:sldMk cId="1429975504" sldId="260"/>
            <ac:picMk id="5" creationId="{8C3A863C-D5FE-439F-84EE-A2D6B425FA0A}"/>
          </ac:picMkLst>
        </pc:picChg>
      </pc:sldChg>
      <pc:sldChg chg="addSp delSp modSp new mod setBg">
        <pc:chgData name="Moss, Jonas" userId="S::a2010578@nbsemp.no::76cb7d52-f31e-40a0-b8a8-e9fccfa98527" providerId="AD" clId="Web-{03786BE6-064F-4F00-8D52-4503EDEDEDD0}" dt="2021-08-16T07:15:30.534" v="505"/>
        <pc:sldMkLst>
          <pc:docMk/>
          <pc:sldMk cId="1573026040" sldId="261"/>
        </pc:sldMkLst>
        <pc:spChg chg="mod ord">
          <ac:chgData name="Moss, Jonas" userId="S::a2010578@nbsemp.no::76cb7d52-f31e-40a0-b8a8-e9fccfa98527" providerId="AD" clId="Web-{03786BE6-064F-4F00-8D52-4503EDEDEDD0}" dt="2021-08-16T07:15:30.534" v="505"/>
          <ac:spMkLst>
            <pc:docMk/>
            <pc:sldMk cId="1573026040" sldId="261"/>
            <ac:spMk id="2" creationId="{CB66DA03-2B30-4ED4-9211-6E381ABB76BE}"/>
          </ac:spMkLst>
        </pc:spChg>
        <pc:spChg chg="del mod">
          <ac:chgData name="Moss, Jonas" userId="S::a2010578@nbsemp.no::76cb7d52-f31e-40a0-b8a8-e9fccfa98527" providerId="AD" clId="Web-{03786BE6-064F-4F00-8D52-4503EDEDEDD0}" dt="2021-08-16T07:15:30.534" v="505"/>
          <ac:spMkLst>
            <pc:docMk/>
            <pc:sldMk cId="1573026040" sldId="261"/>
            <ac:spMk id="3" creationId="{D27CE042-D135-40C7-A5C0-29C00F009D96}"/>
          </ac:spMkLst>
        </pc:spChg>
        <pc:spChg chg="add del">
          <ac:chgData name="Moss, Jonas" userId="S::a2010578@nbsemp.no::76cb7d52-f31e-40a0-b8a8-e9fccfa98527" providerId="AD" clId="Web-{03786BE6-064F-4F00-8D52-4503EDEDEDD0}" dt="2021-08-16T07:15:30.534" v="505"/>
          <ac:spMkLst>
            <pc:docMk/>
            <pc:sldMk cId="1573026040" sldId="261"/>
            <ac:spMk id="9" creationId="{1C582B07-D0F0-4B6B-A5D9-D2F192CB3A4E}"/>
          </ac:spMkLst>
        </pc:spChg>
        <pc:spChg chg="add del">
          <ac:chgData name="Moss, Jonas" userId="S::a2010578@nbsemp.no::76cb7d52-f31e-40a0-b8a8-e9fccfa98527" providerId="AD" clId="Web-{03786BE6-064F-4F00-8D52-4503EDEDEDD0}" dt="2021-08-16T07:15:30.534" v="505"/>
          <ac:spMkLst>
            <pc:docMk/>
            <pc:sldMk cId="1573026040" sldId="261"/>
            <ac:spMk id="11" creationId="{90B4ACB0-2B52-48C2-9BC9-553BE73567FC}"/>
          </ac:spMkLst>
        </pc:spChg>
        <pc:spChg chg="add del">
          <ac:chgData name="Moss, Jonas" userId="S::a2010578@nbsemp.no::76cb7d52-f31e-40a0-b8a8-e9fccfa98527" providerId="AD" clId="Web-{03786BE6-064F-4F00-8D52-4503EDEDEDD0}" dt="2021-08-16T07:15:30.534" v="505"/>
          <ac:spMkLst>
            <pc:docMk/>
            <pc:sldMk cId="1573026040" sldId="261"/>
            <ac:spMk id="13" creationId="{DA1A4301-6FFC-4C82-A1FA-7634D8CAA8F5}"/>
          </ac:spMkLst>
        </pc:spChg>
        <pc:spChg chg="add">
          <ac:chgData name="Moss, Jonas" userId="S::a2010578@nbsemp.no::76cb7d52-f31e-40a0-b8a8-e9fccfa98527" providerId="AD" clId="Web-{03786BE6-064F-4F00-8D52-4503EDEDEDD0}" dt="2021-08-16T07:15:30.534" v="505"/>
          <ac:spMkLst>
            <pc:docMk/>
            <pc:sldMk cId="1573026040" sldId="261"/>
            <ac:spMk id="49" creationId="{A4798C7F-C8CA-4799-BF37-3AB4642CDB66}"/>
          </ac:spMkLst>
        </pc:spChg>
        <pc:spChg chg="add">
          <ac:chgData name="Moss, Jonas" userId="S::a2010578@nbsemp.no::76cb7d52-f31e-40a0-b8a8-e9fccfa98527" providerId="AD" clId="Web-{03786BE6-064F-4F00-8D52-4503EDEDEDD0}" dt="2021-08-16T07:15:30.534" v="505"/>
          <ac:spMkLst>
            <pc:docMk/>
            <pc:sldMk cId="1573026040" sldId="261"/>
            <ac:spMk id="82" creationId="{216BB147-20D5-4D93-BDA5-1BC614D6A4B2}"/>
          </ac:spMkLst>
        </pc:spChg>
        <pc:spChg chg="add">
          <ac:chgData name="Moss, Jonas" userId="S::a2010578@nbsemp.no::76cb7d52-f31e-40a0-b8a8-e9fccfa98527" providerId="AD" clId="Web-{03786BE6-064F-4F00-8D52-4503EDEDEDD0}" dt="2021-08-16T07:15:30.534" v="505"/>
          <ac:spMkLst>
            <pc:docMk/>
            <pc:sldMk cId="1573026040" sldId="261"/>
            <ac:spMk id="84" creationId="{0A253F60-DE40-4508-A37A-61331DF1DD5D}"/>
          </ac:spMkLst>
        </pc:spChg>
        <pc:spChg chg="add">
          <ac:chgData name="Moss, Jonas" userId="S::a2010578@nbsemp.no::76cb7d52-f31e-40a0-b8a8-e9fccfa98527" providerId="AD" clId="Web-{03786BE6-064F-4F00-8D52-4503EDEDEDD0}" dt="2021-08-16T07:15:30.534" v="505"/>
          <ac:spMkLst>
            <pc:docMk/>
            <pc:sldMk cId="1573026040" sldId="261"/>
            <ac:spMk id="86" creationId="{9A0D6220-3DFE-4182-9152-9135493A6BDA}"/>
          </ac:spMkLst>
        </pc:spChg>
        <pc:spChg chg="add">
          <ac:chgData name="Moss, Jonas" userId="S::a2010578@nbsemp.no::76cb7d52-f31e-40a0-b8a8-e9fccfa98527" providerId="AD" clId="Web-{03786BE6-064F-4F00-8D52-4503EDEDEDD0}" dt="2021-08-16T07:15:30.534" v="505"/>
          <ac:spMkLst>
            <pc:docMk/>
            <pc:sldMk cId="1573026040" sldId="261"/>
            <ac:spMk id="119" creationId="{4E1EF4E8-5513-4BF5-BC41-04645281C672}"/>
          </ac:spMkLst>
        </pc:spChg>
        <pc:spChg chg="add">
          <ac:chgData name="Moss, Jonas" userId="S::a2010578@nbsemp.no::76cb7d52-f31e-40a0-b8a8-e9fccfa98527" providerId="AD" clId="Web-{03786BE6-064F-4F00-8D52-4503EDEDEDD0}" dt="2021-08-16T07:15:30.534" v="505"/>
          <ac:spMkLst>
            <pc:docMk/>
            <pc:sldMk cId="1573026040" sldId="261"/>
            <ac:spMk id="152" creationId="{406D8C29-9DDA-48D0-AF70-905FDB2CE393}"/>
          </ac:spMkLst>
        </pc:spChg>
        <pc:grpChg chg="add del">
          <ac:chgData name="Moss, Jonas" userId="S::a2010578@nbsemp.no::76cb7d52-f31e-40a0-b8a8-e9fccfa98527" providerId="AD" clId="Web-{03786BE6-064F-4F00-8D52-4503EDEDEDD0}" dt="2021-08-16T07:15:30.534" v="505"/>
          <ac:grpSpMkLst>
            <pc:docMk/>
            <pc:sldMk cId="1573026040" sldId="261"/>
            <ac:grpSpMk id="15" creationId="{8323DD1D-77DE-48B2-A0A0-6265801531E5}"/>
          </ac:grpSpMkLst>
        </pc:grpChg>
        <pc:grpChg chg="add">
          <ac:chgData name="Moss, Jonas" userId="S::a2010578@nbsemp.no::76cb7d52-f31e-40a0-b8a8-e9fccfa98527" providerId="AD" clId="Web-{03786BE6-064F-4F00-8D52-4503EDEDEDD0}" dt="2021-08-16T07:15:30.534" v="505"/>
          <ac:grpSpMkLst>
            <pc:docMk/>
            <pc:sldMk cId="1573026040" sldId="261"/>
            <ac:grpSpMk id="51" creationId="{87F0794B-55D3-4D2D-BDE7-4688ED321E42}"/>
          </ac:grpSpMkLst>
        </pc:grpChg>
        <pc:grpChg chg="add">
          <ac:chgData name="Moss, Jonas" userId="S::a2010578@nbsemp.no::76cb7d52-f31e-40a0-b8a8-e9fccfa98527" providerId="AD" clId="Web-{03786BE6-064F-4F00-8D52-4503EDEDEDD0}" dt="2021-08-16T07:15:30.534" v="505"/>
          <ac:grpSpMkLst>
            <pc:docMk/>
            <pc:sldMk cId="1573026040" sldId="261"/>
            <ac:grpSpMk id="88" creationId="{44C729BC-90F1-4823-A305-F6F124E93A95}"/>
          </ac:grpSpMkLst>
        </pc:grpChg>
        <pc:grpChg chg="add">
          <ac:chgData name="Moss, Jonas" userId="S::a2010578@nbsemp.no::76cb7d52-f31e-40a0-b8a8-e9fccfa98527" providerId="AD" clId="Web-{03786BE6-064F-4F00-8D52-4503EDEDEDD0}" dt="2021-08-16T07:15:30.534" v="505"/>
          <ac:grpSpMkLst>
            <pc:docMk/>
            <pc:sldMk cId="1573026040" sldId="261"/>
            <ac:grpSpMk id="121" creationId="{20C61190-C3C6-470C-AD7E-DE1774D3B874}"/>
          </ac:grpSpMkLst>
        </pc:grpChg>
        <pc:picChg chg="add mod">
          <ac:chgData name="Moss, Jonas" userId="S::a2010578@nbsemp.no::76cb7d52-f31e-40a0-b8a8-e9fccfa98527" providerId="AD" clId="Web-{03786BE6-064F-4F00-8D52-4503EDEDEDD0}" dt="2021-08-16T07:15:30.534" v="505"/>
          <ac:picMkLst>
            <pc:docMk/>
            <pc:sldMk cId="1573026040" sldId="261"/>
            <ac:picMk id="5" creationId="{E6F5ED0D-6CBE-4296-9551-282186CE6ECC}"/>
          </ac:picMkLst>
        </pc:picChg>
      </pc:sldChg>
      <pc:sldChg chg="addSp delSp modSp new mod setBg">
        <pc:chgData name="Moss, Jonas" userId="S::a2010578@nbsemp.no::76cb7d52-f31e-40a0-b8a8-e9fccfa98527" providerId="AD" clId="Web-{03786BE6-064F-4F00-8D52-4503EDEDEDD0}" dt="2021-08-16T07:59:56.034" v="763" actId="20577"/>
        <pc:sldMkLst>
          <pc:docMk/>
          <pc:sldMk cId="2509717450" sldId="262"/>
        </pc:sldMkLst>
        <pc:spChg chg="mod">
          <ac:chgData name="Moss, Jonas" userId="S::a2010578@nbsemp.no::76cb7d52-f31e-40a0-b8a8-e9fccfa98527" providerId="AD" clId="Web-{03786BE6-064F-4F00-8D52-4503EDEDEDD0}" dt="2021-08-16T07:59:56.034" v="763" actId="20577"/>
          <ac:spMkLst>
            <pc:docMk/>
            <pc:sldMk cId="2509717450" sldId="262"/>
            <ac:spMk id="2" creationId="{E9BAA7BE-6506-483F-B3CE-26FD4B9A0EDC}"/>
          </ac:spMkLst>
        </pc:spChg>
        <pc:spChg chg="del">
          <ac:chgData name="Moss, Jonas" userId="S::a2010578@nbsemp.no::76cb7d52-f31e-40a0-b8a8-e9fccfa98527" providerId="AD" clId="Web-{03786BE6-064F-4F00-8D52-4503EDEDEDD0}" dt="2021-08-16T07:51:31.864" v="640"/>
          <ac:spMkLst>
            <pc:docMk/>
            <pc:sldMk cId="2509717450" sldId="262"/>
            <ac:spMk id="3" creationId="{B5AC36E9-59E4-45F7-911B-59334462ABE1}"/>
          </ac:spMkLst>
        </pc:spChg>
        <pc:spChg chg="add del">
          <ac:chgData name="Moss, Jonas" userId="S::a2010578@nbsemp.no::76cb7d52-f31e-40a0-b8a8-e9fccfa98527" providerId="AD" clId="Web-{03786BE6-064F-4F00-8D52-4503EDEDEDD0}" dt="2021-08-16T07:59:37.549" v="761"/>
          <ac:spMkLst>
            <pc:docMk/>
            <pc:sldMk cId="2509717450" sldId="262"/>
            <ac:spMk id="9" creationId="{A4798C7F-C8CA-4799-BF37-3AB4642CDB66}"/>
          </ac:spMkLst>
        </pc:spChg>
        <pc:spChg chg="add del">
          <ac:chgData name="Moss, Jonas" userId="S::a2010578@nbsemp.no::76cb7d52-f31e-40a0-b8a8-e9fccfa98527" providerId="AD" clId="Web-{03786BE6-064F-4F00-8D52-4503EDEDEDD0}" dt="2021-08-16T07:59:37.549" v="761"/>
          <ac:spMkLst>
            <pc:docMk/>
            <pc:sldMk cId="2509717450" sldId="262"/>
            <ac:spMk id="42" creationId="{216BB147-20D5-4D93-BDA5-1BC614D6A4B2}"/>
          </ac:spMkLst>
        </pc:spChg>
        <pc:spChg chg="add del">
          <ac:chgData name="Moss, Jonas" userId="S::a2010578@nbsemp.no::76cb7d52-f31e-40a0-b8a8-e9fccfa98527" providerId="AD" clId="Web-{03786BE6-064F-4F00-8D52-4503EDEDEDD0}" dt="2021-08-16T07:59:37.549" v="761"/>
          <ac:spMkLst>
            <pc:docMk/>
            <pc:sldMk cId="2509717450" sldId="262"/>
            <ac:spMk id="44" creationId="{0A253F60-DE40-4508-A37A-61331DF1DD5D}"/>
          </ac:spMkLst>
        </pc:spChg>
        <pc:spChg chg="add del">
          <ac:chgData name="Moss, Jonas" userId="S::a2010578@nbsemp.no::76cb7d52-f31e-40a0-b8a8-e9fccfa98527" providerId="AD" clId="Web-{03786BE6-064F-4F00-8D52-4503EDEDEDD0}" dt="2021-08-16T07:59:37.549" v="761"/>
          <ac:spMkLst>
            <pc:docMk/>
            <pc:sldMk cId="2509717450" sldId="262"/>
            <ac:spMk id="46" creationId="{9A0D6220-3DFE-4182-9152-9135493A6BDA}"/>
          </ac:spMkLst>
        </pc:spChg>
        <pc:spChg chg="add del">
          <ac:chgData name="Moss, Jonas" userId="S::a2010578@nbsemp.no::76cb7d52-f31e-40a0-b8a8-e9fccfa98527" providerId="AD" clId="Web-{03786BE6-064F-4F00-8D52-4503EDEDEDD0}" dt="2021-08-16T07:59:37.549" v="761"/>
          <ac:spMkLst>
            <pc:docMk/>
            <pc:sldMk cId="2509717450" sldId="262"/>
            <ac:spMk id="79" creationId="{4E1EF4E8-5513-4BF5-BC41-04645281C672}"/>
          </ac:spMkLst>
        </pc:spChg>
        <pc:spChg chg="add del">
          <ac:chgData name="Moss, Jonas" userId="S::a2010578@nbsemp.no::76cb7d52-f31e-40a0-b8a8-e9fccfa98527" providerId="AD" clId="Web-{03786BE6-064F-4F00-8D52-4503EDEDEDD0}" dt="2021-08-16T07:59:37.549" v="761"/>
          <ac:spMkLst>
            <pc:docMk/>
            <pc:sldMk cId="2509717450" sldId="262"/>
            <ac:spMk id="112" creationId="{406D8C29-9DDA-48D0-AF70-905FDB2CE393}"/>
          </ac:spMkLst>
        </pc:spChg>
        <pc:spChg chg="add">
          <ac:chgData name="Moss, Jonas" userId="S::a2010578@nbsemp.no::76cb7d52-f31e-40a0-b8a8-e9fccfa98527" providerId="AD" clId="Web-{03786BE6-064F-4F00-8D52-4503EDEDEDD0}" dt="2021-08-16T07:59:37.549" v="761"/>
          <ac:spMkLst>
            <pc:docMk/>
            <pc:sldMk cId="2509717450" sldId="262"/>
            <ac:spMk id="117" creationId="{A4798C7F-C8CA-4799-BF37-3AB4642CDB66}"/>
          </ac:spMkLst>
        </pc:spChg>
        <pc:spChg chg="add">
          <ac:chgData name="Moss, Jonas" userId="S::a2010578@nbsemp.no::76cb7d52-f31e-40a0-b8a8-e9fccfa98527" providerId="AD" clId="Web-{03786BE6-064F-4F00-8D52-4503EDEDEDD0}" dt="2021-08-16T07:59:37.549" v="761"/>
          <ac:spMkLst>
            <pc:docMk/>
            <pc:sldMk cId="2509717450" sldId="262"/>
            <ac:spMk id="150" creationId="{216BB147-20D5-4D93-BDA5-1BC614D6A4B2}"/>
          </ac:spMkLst>
        </pc:spChg>
        <pc:spChg chg="add">
          <ac:chgData name="Moss, Jonas" userId="S::a2010578@nbsemp.no::76cb7d52-f31e-40a0-b8a8-e9fccfa98527" providerId="AD" clId="Web-{03786BE6-064F-4F00-8D52-4503EDEDEDD0}" dt="2021-08-16T07:59:37.549" v="761"/>
          <ac:spMkLst>
            <pc:docMk/>
            <pc:sldMk cId="2509717450" sldId="262"/>
            <ac:spMk id="152" creationId="{0A253F60-DE40-4508-A37A-61331DF1DD5D}"/>
          </ac:spMkLst>
        </pc:spChg>
        <pc:spChg chg="add">
          <ac:chgData name="Moss, Jonas" userId="S::a2010578@nbsemp.no::76cb7d52-f31e-40a0-b8a8-e9fccfa98527" providerId="AD" clId="Web-{03786BE6-064F-4F00-8D52-4503EDEDEDD0}" dt="2021-08-16T07:59:37.549" v="761"/>
          <ac:spMkLst>
            <pc:docMk/>
            <pc:sldMk cId="2509717450" sldId="262"/>
            <ac:spMk id="154" creationId="{9A0D6220-3DFE-4182-9152-9135493A6BDA}"/>
          </ac:spMkLst>
        </pc:spChg>
        <pc:spChg chg="add">
          <ac:chgData name="Moss, Jonas" userId="S::a2010578@nbsemp.no::76cb7d52-f31e-40a0-b8a8-e9fccfa98527" providerId="AD" clId="Web-{03786BE6-064F-4F00-8D52-4503EDEDEDD0}" dt="2021-08-16T07:59:37.549" v="761"/>
          <ac:spMkLst>
            <pc:docMk/>
            <pc:sldMk cId="2509717450" sldId="262"/>
            <ac:spMk id="187" creationId="{BA6285CA-6AFA-4F27-AFB5-1B32CDE09B1A}"/>
          </ac:spMkLst>
        </pc:spChg>
        <pc:spChg chg="add">
          <ac:chgData name="Moss, Jonas" userId="S::a2010578@nbsemp.no::76cb7d52-f31e-40a0-b8a8-e9fccfa98527" providerId="AD" clId="Web-{03786BE6-064F-4F00-8D52-4503EDEDEDD0}" dt="2021-08-16T07:59:37.549" v="761"/>
          <ac:spMkLst>
            <pc:docMk/>
            <pc:sldMk cId="2509717450" sldId="262"/>
            <ac:spMk id="189" creationId="{F8DD0EAF-BF73-48D8-A426-3085C4B88FAA}"/>
          </ac:spMkLst>
        </pc:spChg>
        <pc:spChg chg="add">
          <ac:chgData name="Moss, Jonas" userId="S::a2010578@nbsemp.no::76cb7d52-f31e-40a0-b8a8-e9fccfa98527" providerId="AD" clId="Web-{03786BE6-064F-4F00-8D52-4503EDEDEDD0}" dt="2021-08-16T07:59:37.549" v="761"/>
          <ac:spMkLst>
            <pc:docMk/>
            <pc:sldMk cId="2509717450" sldId="262"/>
            <ac:spMk id="191" creationId="{7BCC6446-8462-4A63-9B6F-8F57EC40F648}"/>
          </ac:spMkLst>
        </pc:spChg>
        <pc:grpChg chg="add del">
          <ac:chgData name="Moss, Jonas" userId="S::a2010578@nbsemp.no::76cb7d52-f31e-40a0-b8a8-e9fccfa98527" providerId="AD" clId="Web-{03786BE6-064F-4F00-8D52-4503EDEDEDD0}" dt="2021-08-16T07:59:37.549" v="761"/>
          <ac:grpSpMkLst>
            <pc:docMk/>
            <pc:sldMk cId="2509717450" sldId="262"/>
            <ac:grpSpMk id="11" creationId="{87F0794B-55D3-4D2D-BDE7-4688ED321E42}"/>
          </ac:grpSpMkLst>
        </pc:grpChg>
        <pc:grpChg chg="add del">
          <ac:chgData name="Moss, Jonas" userId="S::a2010578@nbsemp.no::76cb7d52-f31e-40a0-b8a8-e9fccfa98527" providerId="AD" clId="Web-{03786BE6-064F-4F00-8D52-4503EDEDEDD0}" dt="2021-08-16T07:59:37.549" v="761"/>
          <ac:grpSpMkLst>
            <pc:docMk/>
            <pc:sldMk cId="2509717450" sldId="262"/>
            <ac:grpSpMk id="48" creationId="{44C729BC-90F1-4823-A305-F6F124E93A95}"/>
          </ac:grpSpMkLst>
        </pc:grpChg>
        <pc:grpChg chg="add del">
          <ac:chgData name="Moss, Jonas" userId="S::a2010578@nbsemp.no::76cb7d52-f31e-40a0-b8a8-e9fccfa98527" providerId="AD" clId="Web-{03786BE6-064F-4F00-8D52-4503EDEDEDD0}" dt="2021-08-16T07:59:37.549" v="761"/>
          <ac:grpSpMkLst>
            <pc:docMk/>
            <pc:sldMk cId="2509717450" sldId="262"/>
            <ac:grpSpMk id="81" creationId="{20C61190-C3C6-470C-AD7E-DE1774D3B874}"/>
          </ac:grpSpMkLst>
        </pc:grpChg>
        <pc:grpChg chg="add">
          <ac:chgData name="Moss, Jonas" userId="S::a2010578@nbsemp.no::76cb7d52-f31e-40a0-b8a8-e9fccfa98527" providerId="AD" clId="Web-{03786BE6-064F-4F00-8D52-4503EDEDEDD0}" dt="2021-08-16T07:59:37.549" v="761"/>
          <ac:grpSpMkLst>
            <pc:docMk/>
            <pc:sldMk cId="2509717450" sldId="262"/>
            <ac:grpSpMk id="119" creationId="{87F0794B-55D3-4D2D-BDE7-4688ED321E42}"/>
          </ac:grpSpMkLst>
        </pc:grpChg>
        <pc:grpChg chg="add">
          <ac:chgData name="Moss, Jonas" userId="S::a2010578@nbsemp.no::76cb7d52-f31e-40a0-b8a8-e9fccfa98527" providerId="AD" clId="Web-{03786BE6-064F-4F00-8D52-4503EDEDEDD0}" dt="2021-08-16T07:59:37.549" v="761"/>
          <ac:grpSpMkLst>
            <pc:docMk/>
            <pc:sldMk cId="2509717450" sldId="262"/>
            <ac:grpSpMk id="156" creationId="{44C729BC-90F1-4823-A305-F6F124E93A95}"/>
          </ac:grpSpMkLst>
        </pc:grpChg>
        <pc:grpChg chg="add">
          <ac:chgData name="Moss, Jonas" userId="S::a2010578@nbsemp.no::76cb7d52-f31e-40a0-b8a8-e9fccfa98527" providerId="AD" clId="Web-{03786BE6-064F-4F00-8D52-4503EDEDEDD0}" dt="2021-08-16T07:59:37.549" v="761"/>
          <ac:grpSpMkLst>
            <pc:docMk/>
            <pc:sldMk cId="2509717450" sldId="262"/>
            <ac:grpSpMk id="193" creationId="{8118ECEF-CA6A-4CB6-BCA5-59B2DB40C4AB}"/>
          </ac:grpSpMkLst>
        </pc:grpChg>
        <pc:picChg chg="add mod ord">
          <ac:chgData name="Moss, Jonas" userId="S::a2010578@nbsemp.no::76cb7d52-f31e-40a0-b8a8-e9fccfa98527" providerId="AD" clId="Web-{03786BE6-064F-4F00-8D52-4503EDEDEDD0}" dt="2021-08-16T07:59:37.549" v="761"/>
          <ac:picMkLst>
            <pc:docMk/>
            <pc:sldMk cId="2509717450" sldId="262"/>
            <ac:picMk id="5" creationId="{5D75A36B-B93C-4B35-BDDA-6FEB3468F450}"/>
          </ac:picMkLst>
        </pc:picChg>
      </pc:sldChg>
      <pc:sldChg chg="addSp delSp modSp new mod setBg">
        <pc:chgData name="Moss, Jonas" userId="S::a2010578@nbsemp.no::76cb7d52-f31e-40a0-b8a8-e9fccfa98527" providerId="AD" clId="Web-{03786BE6-064F-4F00-8D52-4503EDEDEDD0}" dt="2021-08-16T07:59:00.173" v="751" actId="20577"/>
        <pc:sldMkLst>
          <pc:docMk/>
          <pc:sldMk cId="210843573" sldId="263"/>
        </pc:sldMkLst>
        <pc:spChg chg="mod">
          <ac:chgData name="Moss, Jonas" userId="S::a2010578@nbsemp.no::76cb7d52-f31e-40a0-b8a8-e9fccfa98527" providerId="AD" clId="Web-{03786BE6-064F-4F00-8D52-4503EDEDEDD0}" dt="2021-08-16T07:53:40.758" v="659"/>
          <ac:spMkLst>
            <pc:docMk/>
            <pc:sldMk cId="210843573" sldId="263"/>
            <ac:spMk id="2" creationId="{BB614609-2D26-4F7E-ABA3-0F5EF453D19E}"/>
          </ac:spMkLst>
        </pc:spChg>
        <pc:spChg chg="add del">
          <ac:chgData name="Moss, Jonas" userId="S::a2010578@nbsemp.no::76cb7d52-f31e-40a0-b8a8-e9fccfa98527" providerId="AD" clId="Web-{03786BE6-064F-4F00-8D52-4503EDEDEDD0}" dt="2021-08-16T07:53:32.008" v="658"/>
          <ac:spMkLst>
            <pc:docMk/>
            <pc:sldMk cId="210843573" sldId="263"/>
            <ac:spMk id="3" creationId="{5E5EA0E3-8F48-4C34-BB18-9637492F8CA2}"/>
          </ac:spMkLst>
        </pc:spChg>
        <pc:spChg chg="add mod">
          <ac:chgData name="Moss, Jonas" userId="S::a2010578@nbsemp.no::76cb7d52-f31e-40a0-b8a8-e9fccfa98527" providerId="AD" clId="Web-{03786BE6-064F-4F00-8D52-4503EDEDEDD0}" dt="2021-08-16T07:59:00.173" v="751" actId="20577"/>
          <ac:spMkLst>
            <pc:docMk/>
            <pc:sldMk cId="210843573" sldId="263"/>
            <ac:spMk id="15" creationId="{16B92C1B-EF70-4694-98DA-3EF6711C836F}"/>
          </ac:spMkLst>
        </pc:spChg>
        <pc:spChg chg="add">
          <ac:chgData name="Moss, Jonas" userId="S::a2010578@nbsemp.no::76cb7d52-f31e-40a0-b8a8-e9fccfa98527" providerId="AD" clId="Web-{03786BE6-064F-4F00-8D52-4503EDEDEDD0}" dt="2021-08-16T07:53:40.758" v="659"/>
          <ac:spMkLst>
            <pc:docMk/>
            <pc:sldMk cId="210843573" sldId="263"/>
            <ac:spMk id="18" creationId="{1C582B07-D0F0-4B6B-A5D9-D2F192CB3A4E}"/>
          </ac:spMkLst>
        </pc:spChg>
        <pc:spChg chg="add">
          <ac:chgData name="Moss, Jonas" userId="S::a2010578@nbsemp.no::76cb7d52-f31e-40a0-b8a8-e9fccfa98527" providerId="AD" clId="Web-{03786BE6-064F-4F00-8D52-4503EDEDEDD0}" dt="2021-08-16T07:53:40.758" v="659"/>
          <ac:spMkLst>
            <pc:docMk/>
            <pc:sldMk cId="210843573" sldId="263"/>
            <ac:spMk id="20" creationId="{3712ED8D-807A-4E94-A9AF-C44676151773}"/>
          </ac:spMkLst>
        </pc:spChg>
        <pc:spChg chg="add">
          <ac:chgData name="Moss, Jonas" userId="S::a2010578@nbsemp.no::76cb7d52-f31e-40a0-b8a8-e9fccfa98527" providerId="AD" clId="Web-{03786BE6-064F-4F00-8D52-4503EDEDEDD0}" dt="2021-08-16T07:53:40.758" v="659"/>
          <ac:spMkLst>
            <pc:docMk/>
            <pc:sldMk cId="210843573" sldId="263"/>
            <ac:spMk id="22" creationId="{DA1A4301-6FFC-4C82-A1FA-7634D8CAA8F5}"/>
          </ac:spMkLst>
        </pc:spChg>
        <pc:spChg chg="add">
          <ac:chgData name="Moss, Jonas" userId="S::a2010578@nbsemp.no::76cb7d52-f31e-40a0-b8a8-e9fccfa98527" providerId="AD" clId="Web-{03786BE6-064F-4F00-8D52-4503EDEDEDD0}" dt="2021-08-16T07:53:40.758" v="659"/>
          <ac:spMkLst>
            <pc:docMk/>
            <pc:sldMk cId="210843573" sldId="263"/>
            <ac:spMk id="24" creationId="{D8667B21-A39C-4ABB-9CED-0DD4CD739502}"/>
          </ac:spMkLst>
        </pc:spChg>
        <pc:grpChg chg="add">
          <ac:chgData name="Moss, Jonas" userId="S::a2010578@nbsemp.no::76cb7d52-f31e-40a0-b8a8-e9fccfa98527" providerId="AD" clId="Web-{03786BE6-064F-4F00-8D52-4503EDEDEDD0}" dt="2021-08-16T07:53:40.758" v="659"/>
          <ac:grpSpMkLst>
            <pc:docMk/>
            <pc:sldMk cId="210843573" sldId="263"/>
            <ac:grpSpMk id="26" creationId="{8323DD1D-77DE-48B2-A0A0-6265801531E5}"/>
          </ac:grpSpMkLst>
        </pc:grpChg>
        <pc:graphicFrameChg chg="add del mod ord modGraphic">
          <ac:chgData name="Moss, Jonas" userId="S::a2010578@nbsemp.no::76cb7d52-f31e-40a0-b8a8-e9fccfa98527" providerId="AD" clId="Web-{03786BE6-064F-4F00-8D52-4503EDEDEDD0}" dt="2021-08-16T07:52:31.569" v="657"/>
          <ac:graphicFrameMkLst>
            <pc:docMk/>
            <pc:sldMk cId="210843573" sldId="263"/>
            <ac:graphicFrameMk id="4" creationId="{08BC18BF-1CB5-4AE9-BB6D-900D908164E5}"/>
          </ac:graphicFrameMkLst>
        </pc:graphicFrameChg>
        <pc:picChg chg="add mod ord">
          <ac:chgData name="Moss, Jonas" userId="S::a2010578@nbsemp.no::76cb7d52-f31e-40a0-b8a8-e9fccfa98527" providerId="AD" clId="Web-{03786BE6-064F-4F00-8D52-4503EDEDEDD0}" dt="2021-08-16T07:53:40.758" v="659"/>
          <ac:picMkLst>
            <pc:docMk/>
            <pc:sldMk cId="210843573" sldId="263"/>
            <ac:picMk id="11" creationId="{5C4D1B4F-D215-41ED-A29C-2C19010BB01D}"/>
          </ac:picMkLst>
        </pc:picChg>
      </pc:sldChg>
      <pc:sldChg chg="modSp new">
        <pc:chgData name="Moss, Jonas" userId="S::a2010578@nbsemp.no::76cb7d52-f31e-40a0-b8a8-e9fccfa98527" providerId="AD" clId="Web-{03786BE6-064F-4F00-8D52-4503EDEDEDD0}" dt="2021-08-16T08:29:41.115" v="768" actId="20577"/>
        <pc:sldMkLst>
          <pc:docMk/>
          <pc:sldMk cId="3270499900" sldId="264"/>
        </pc:sldMkLst>
        <pc:spChg chg="mod">
          <ac:chgData name="Moss, Jonas" userId="S::a2010578@nbsemp.no::76cb7d52-f31e-40a0-b8a8-e9fccfa98527" providerId="AD" clId="Web-{03786BE6-064F-4F00-8D52-4503EDEDEDD0}" dt="2021-08-16T08:29:41.115" v="768" actId="20577"/>
          <ac:spMkLst>
            <pc:docMk/>
            <pc:sldMk cId="3270499900" sldId="264"/>
            <ac:spMk id="3" creationId="{7362A0C9-3402-43F6-B56A-2CB365E065DC}"/>
          </ac:spMkLst>
        </pc:spChg>
      </pc:sldChg>
      <pc:sldMasterChg chg="del delSldLayout">
        <pc:chgData name="Moss, Jonas" userId="S::a2010578@nbsemp.no::76cb7d52-f31e-40a0-b8a8-e9fccfa98527" providerId="AD" clId="Web-{03786BE6-064F-4F00-8D52-4503EDEDEDD0}" dt="2021-08-16T07:06:40.836" v="59"/>
        <pc:sldMasterMkLst>
          <pc:docMk/>
          <pc:sldMasterMk cId="2460954070" sldId="2147483660"/>
        </pc:sldMasterMkLst>
        <pc:sldLayoutChg chg="del">
          <pc:chgData name="Moss, Jonas" userId="S::a2010578@nbsemp.no::76cb7d52-f31e-40a0-b8a8-e9fccfa98527" providerId="AD" clId="Web-{03786BE6-064F-4F00-8D52-4503EDEDEDD0}" dt="2021-08-16T07:06:40.836" v="59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oss, Jonas" userId="S::a2010578@nbsemp.no::76cb7d52-f31e-40a0-b8a8-e9fccfa98527" providerId="AD" clId="Web-{03786BE6-064F-4F00-8D52-4503EDEDEDD0}" dt="2021-08-16T07:06:40.836" v="59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oss, Jonas" userId="S::a2010578@nbsemp.no::76cb7d52-f31e-40a0-b8a8-e9fccfa98527" providerId="AD" clId="Web-{03786BE6-064F-4F00-8D52-4503EDEDEDD0}" dt="2021-08-16T07:06:40.836" v="59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oss, Jonas" userId="S::a2010578@nbsemp.no::76cb7d52-f31e-40a0-b8a8-e9fccfa98527" providerId="AD" clId="Web-{03786BE6-064F-4F00-8D52-4503EDEDEDD0}" dt="2021-08-16T07:06:40.836" v="59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oss, Jonas" userId="S::a2010578@nbsemp.no::76cb7d52-f31e-40a0-b8a8-e9fccfa98527" providerId="AD" clId="Web-{03786BE6-064F-4F00-8D52-4503EDEDEDD0}" dt="2021-08-16T07:06:40.836" v="59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oss, Jonas" userId="S::a2010578@nbsemp.no::76cb7d52-f31e-40a0-b8a8-e9fccfa98527" providerId="AD" clId="Web-{03786BE6-064F-4F00-8D52-4503EDEDEDD0}" dt="2021-08-16T07:06:40.836" v="59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oss, Jonas" userId="S::a2010578@nbsemp.no::76cb7d52-f31e-40a0-b8a8-e9fccfa98527" providerId="AD" clId="Web-{03786BE6-064F-4F00-8D52-4503EDEDEDD0}" dt="2021-08-16T07:06:40.836" v="59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oss, Jonas" userId="S::a2010578@nbsemp.no::76cb7d52-f31e-40a0-b8a8-e9fccfa98527" providerId="AD" clId="Web-{03786BE6-064F-4F00-8D52-4503EDEDEDD0}" dt="2021-08-16T07:06:40.836" v="59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oss, Jonas" userId="S::a2010578@nbsemp.no::76cb7d52-f31e-40a0-b8a8-e9fccfa98527" providerId="AD" clId="Web-{03786BE6-064F-4F00-8D52-4503EDEDEDD0}" dt="2021-08-16T07:06:40.836" v="59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oss, Jonas" userId="S::a2010578@nbsemp.no::76cb7d52-f31e-40a0-b8a8-e9fccfa98527" providerId="AD" clId="Web-{03786BE6-064F-4F00-8D52-4503EDEDEDD0}" dt="2021-08-16T07:06:40.836" v="59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oss, Jonas" userId="S::a2010578@nbsemp.no::76cb7d52-f31e-40a0-b8a8-e9fccfa98527" providerId="AD" clId="Web-{03786BE6-064F-4F00-8D52-4503EDEDEDD0}" dt="2021-08-16T07:06:40.836" v="59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Moss, Jonas" userId="S::a2010578@nbsemp.no::76cb7d52-f31e-40a0-b8a8-e9fccfa98527" providerId="AD" clId="Web-{03786BE6-064F-4F00-8D52-4503EDEDEDD0}" dt="2021-08-16T07:06:40.836" v="59"/>
        <pc:sldMasterMkLst>
          <pc:docMk/>
          <pc:sldMasterMk cId="1488148553" sldId="2147483737"/>
        </pc:sldMasterMkLst>
        <pc:sldLayoutChg chg="add">
          <pc:chgData name="Moss, Jonas" userId="S::a2010578@nbsemp.no::76cb7d52-f31e-40a0-b8a8-e9fccfa98527" providerId="AD" clId="Web-{03786BE6-064F-4F00-8D52-4503EDEDEDD0}" dt="2021-08-16T07:06:40.836" v="59"/>
          <pc:sldLayoutMkLst>
            <pc:docMk/>
            <pc:sldMasterMk cId="1488148553" sldId="2147483737"/>
            <pc:sldLayoutMk cId="1914747637" sldId="2147483726"/>
          </pc:sldLayoutMkLst>
        </pc:sldLayoutChg>
        <pc:sldLayoutChg chg="add">
          <pc:chgData name="Moss, Jonas" userId="S::a2010578@nbsemp.no::76cb7d52-f31e-40a0-b8a8-e9fccfa98527" providerId="AD" clId="Web-{03786BE6-064F-4F00-8D52-4503EDEDEDD0}" dt="2021-08-16T07:06:40.836" v="59"/>
          <pc:sldLayoutMkLst>
            <pc:docMk/>
            <pc:sldMasterMk cId="1488148553" sldId="2147483737"/>
            <pc:sldLayoutMk cId="2344628447" sldId="2147483727"/>
          </pc:sldLayoutMkLst>
        </pc:sldLayoutChg>
        <pc:sldLayoutChg chg="add">
          <pc:chgData name="Moss, Jonas" userId="S::a2010578@nbsemp.no::76cb7d52-f31e-40a0-b8a8-e9fccfa98527" providerId="AD" clId="Web-{03786BE6-064F-4F00-8D52-4503EDEDEDD0}" dt="2021-08-16T07:06:40.836" v="59"/>
          <pc:sldLayoutMkLst>
            <pc:docMk/>
            <pc:sldMasterMk cId="1488148553" sldId="2147483737"/>
            <pc:sldLayoutMk cId="475430602" sldId="2147483728"/>
          </pc:sldLayoutMkLst>
        </pc:sldLayoutChg>
        <pc:sldLayoutChg chg="add">
          <pc:chgData name="Moss, Jonas" userId="S::a2010578@nbsemp.no::76cb7d52-f31e-40a0-b8a8-e9fccfa98527" providerId="AD" clId="Web-{03786BE6-064F-4F00-8D52-4503EDEDEDD0}" dt="2021-08-16T07:06:40.836" v="59"/>
          <pc:sldLayoutMkLst>
            <pc:docMk/>
            <pc:sldMasterMk cId="1488148553" sldId="2147483737"/>
            <pc:sldLayoutMk cId="935499957" sldId="2147483729"/>
          </pc:sldLayoutMkLst>
        </pc:sldLayoutChg>
        <pc:sldLayoutChg chg="add">
          <pc:chgData name="Moss, Jonas" userId="S::a2010578@nbsemp.no::76cb7d52-f31e-40a0-b8a8-e9fccfa98527" providerId="AD" clId="Web-{03786BE6-064F-4F00-8D52-4503EDEDEDD0}" dt="2021-08-16T07:06:40.836" v="59"/>
          <pc:sldLayoutMkLst>
            <pc:docMk/>
            <pc:sldMasterMk cId="1488148553" sldId="2147483737"/>
            <pc:sldLayoutMk cId="1927878360" sldId="2147483730"/>
          </pc:sldLayoutMkLst>
        </pc:sldLayoutChg>
        <pc:sldLayoutChg chg="add">
          <pc:chgData name="Moss, Jonas" userId="S::a2010578@nbsemp.no::76cb7d52-f31e-40a0-b8a8-e9fccfa98527" providerId="AD" clId="Web-{03786BE6-064F-4F00-8D52-4503EDEDEDD0}" dt="2021-08-16T07:06:40.836" v="59"/>
          <pc:sldLayoutMkLst>
            <pc:docMk/>
            <pc:sldMasterMk cId="1488148553" sldId="2147483737"/>
            <pc:sldLayoutMk cId="1443304806" sldId="2147483731"/>
          </pc:sldLayoutMkLst>
        </pc:sldLayoutChg>
        <pc:sldLayoutChg chg="add">
          <pc:chgData name="Moss, Jonas" userId="S::a2010578@nbsemp.no::76cb7d52-f31e-40a0-b8a8-e9fccfa98527" providerId="AD" clId="Web-{03786BE6-064F-4F00-8D52-4503EDEDEDD0}" dt="2021-08-16T07:06:40.836" v="59"/>
          <pc:sldLayoutMkLst>
            <pc:docMk/>
            <pc:sldMasterMk cId="1488148553" sldId="2147483737"/>
            <pc:sldLayoutMk cId="359593871" sldId="2147483732"/>
          </pc:sldLayoutMkLst>
        </pc:sldLayoutChg>
        <pc:sldLayoutChg chg="add">
          <pc:chgData name="Moss, Jonas" userId="S::a2010578@nbsemp.no::76cb7d52-f31e-40a0-b8a8-e9fccfa98527" providerId="AD" clId="Web-{03786BE6-064F-4F00-8D52-4503EDEDEDD0}" dt="2021-08-16T07:06:40.836" v="59"/>
          <pc:sldLayoutMkLst>
            <pc:docMk/>
            <pc:sldMasterMk cId="1488148553" sldId="2147483737"/>
            <pc:sldLayoutMk cId="3022029010" sldId="2147483733"/>
          </pc:sldLayoutMkLst>
        </pc:sldLayoutChg>
        <pc:sldLayoutChg chg="add">
          <pc:chgData name="Moss, Jonas" userId="S::a2010578@nbsemp.no::76cb7d52-f31e-40a0-b8a8-e9fccfa98527" providerId="AD" clId="Web-{03786BE6-064F-4F00-8D52-4503EDEDEDD0}" dt="2021-08-16T07:06:40.836" v="59"/>
          <pc:sldLayoutMkLst>
            <pc:docMk/>
            <pc:sldMasterMk cId="1488148553" sldId="2147483737"/>
            <pc:sldLayoutMk cId="3961438554" sldId="2147483734"/>
          </pc:sldLayoutMkLst>
        </pc:sldLayoutChg>
        <pc:sldLayoutChg chg="add">
          <pc:chgData name="Moss, Jonas" userId="S::a2010578@nbsemp.no::76cb7d52-f31e-40a0-b8a8-e9fccfa98527" providerId="AD" clId="Web-{03786BE6-064F-4F00-8D52-4503EDEDEDD0}" dt="2021-08-16T07:06:40.836" v="59"/>
          <pc:sldLayoutMkLst>
            <pc:docMk/>
            <pc:sldMasterMk cId="1488148553" sldId="2147483737"/>
            <pc:sldLayoutMk cId="2999535089" sldId="2147483735"/>
          </pc:sldLayoutMkLst>
        </pc:sldLayoutChg>
        <pc:sldLayoutChg chg="add">
          <pc:chgData name="Moss, Jonas" userId="S::a2010578@nbsemp.no::76cb7d52-f31e-40a0-b8a8-e9fccfa98527" providerId="AD" clId="Web-{03786BE6-064F-4F00-8D52-4503EDEDEDD0}" dt="2021-08-16T07:06:40.836" v="59"/>
          <pc:sldLayoutMkLst>
            <pc:docMk/>
            <pc:sldMasterMk cId="1488148553" sldId="2147483737"/>
            <pc:sldLayoutMk cId="2595594891" sldId="2147483736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5B5361-FA72-4732-871D-E525B1C819F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13AAC39-A137-4BCB-9D70-E72DB72705D6}">
      <dgm:prSet/>
      <dgm:spPr/>
      <dgm:t>
        <a:bodyPr/>
        <a:lstStyle/>
        <a:p>
          <a:r>
            <a:rPr lang="en-US"/>
            <a:t>What's the course about?</a:t>
          </a:r>
        </a:p>
      </dgm:t>
    </dgm:pt>
    <dgm:pt modelId="{269ABE3A-D166-405D-ACCB-E23D31D87E16}" type="parTrans" cxnId="{CBFA32BC-30E9-4149-AE24-8D7DE066EEEA}">
      <dgm:prSet/>
      <dgm:spPr/>
      <dgm:t>
        <a:bodyPr/>
        <a:lstStyle/>
        <a:p>
          <a:endParaRPr lang="en-US"/>
        </a:p>
      </dgm:t>
    </dgm:pt>
    <dgm:pt modelId="{9D06622C-A788-40EA-8C9A-310AD3678406}" type="sibTrans" cxnId="{CBFA32BC-30E9-4149-AE24-8D7DE066EEEA}">
      <dgm:prSet/>
      <dgm:spPr/>
      <dgm:t>
        <a:bodyPr/>
        <a:lstStyle/>
        <a:p>
          <a:endParaRPr lang="en-US"/>
        </a:p>
      </dgm:t>
    </dgm:pt>
    <dgm:pt modelId="{35729193-5B06-4291-ACC0-F4D751FE3459}">
      <dgm:prSet/>
      <dgm:spPr/>
      <dgm:t>
        <a:bodyPr/>
        <a:lstStyle/>
        <a:p>
          <a:r>
            <a:rPr lang="en-US"/>
            <a:t>What's the structure of the course?</a:t>
          </a:r>
        </a:p>
      </dgm:t>
    </dgm:pt>
    <dgm:pt modelId="{93B9FE81-1157-480F-A840-D276D724655D}" type="parTrans" cxnId="{1240A4AF-5B3F-42CC-89C7-0EBDA4115885}">
      <dgm:prSet/>
      <dgm:spPr/>
      <dgm:t>
        <a:bodyPr/>
        <a:lstStyle/>
        <a:p>
          <a:endParaRPr lang="en-US"/>
        </a:p>
      </dgm:t>
    </dgm:pt>
    <dgm:pt modelId="{CBDE18B0-7F82-4D5F-ACC3-2D096682192E}" type="sibTrans" cxnId="{1240A4AF-5B3F-42CC-89C7-0EBDA4115885}">
      <dgm:prSet/>
      <dgm:spPr/>
      <dgm:t>
        <a:bodyPr/>
        <a:lstStyle/>
        <a:p>
          <a:endParaRPr lang="en-US"/>
        </a:p>
      </dgm:t>
    </dgm:pt>
    <dgm:pt modelId="{6813CC63-AB02-47BF-AE00-0A28F8D24EA8}">
      <dgm:prSet/>
      <dgm:spPr/>
      <dgm:t>
        <a:bodyPr/>
        <a:lstStyle/>
        <a:p>
          <a:r>
            <a:rPr lang="en-US" dirty="0"/>
            <a:t>A refresher on linear algebra.</a:t>
          </a:r>
        </a:p>
      </dgm:t>
    </dgm:pt>
    <dgm:pt modelId="{920A132E-C2C2-40AF-8DC5-7681D8F1A016}" type="parTrans" cxnId="{913159AA-925A-4233-A31B-D2BE2045D158}">
      <dgm:prSet/>
      <dgm:spPr/>
      <dgm:t>
        <a:bodyPr/>
        <a:lstStyle/>
        <a:p>
          <a:endParaRPr lang="en-US"/>
        </a:p>
      </dgm:t>
    </dgm:pt>
    <dgm:pt modelId="{520347B6-DCBD-4744-BCD4-6AE488949C59}" type="sibTrans" cxnId="{913159AA-925A-4233-A31B-D2BE2045D158}">
      <dgm:prSet/>
      <dgm:spPr/>
      <dgm:t>
        <a:bodyPr/>
        <a:lstStyle/>
        <a:p>
          <a:endParaRPr lang="en-US"/>
        </a:p>
      </dgm:t>
    </dgm:pt>
    <dgm:pt modelId="{A7178A4F-7FEF-442F-8D8A-53E834D42029}" type="pres">
      <dgm:prSet presAssocID="{7C5B5361-FA72-4732-871D-E525B1C819FC}" presName="root" presStyleCnt="0">
        <dgm:presLayoutVars>
          <dgm:dir/>
          <dgm:resizeHandles val="exact"/>
        </dgm:presLayoutVars>
      </dgm:prSet>
      <dgm:spPr/>
    </dgm:pt>
    <dgm:pt modelId="{B3C73084-0D1E-4BAC-91E6-CCC3D2A23722}" type="pres">
      <dgm:prSet presAssocID="{013AAC39-A137-4BCB-9D70-E72DB72705D6}" presName="compNode" presStyleCnt="0"/>
      <dgm:spPr/>
    </dgm:pt>
    <dgm:pt modelId="{FD2AA96C-2C5B-40D5-8A7F-B8E34CA8DCF1}" type="pres">
      <dgm:prSet presAssocID="{013AAC39-A137-4BCB-9D70-E72DB72705D6}" presName="bgRect" presStyleLbl="bgShp" presStyleIdx="0" presStyleCnt="3"/>
      <dgm:spPr/>
    </dgm:pt>
    <dgm:pt modelId="{C4FE2D7A-A68B-4426-B2A4-B8C207820260}" type="pres">
      <dgm:prSet presAssocID="{013AAC39-A137-4BCB-9D70-E72DB72705D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C185E868-C882-4071-9D0F-51E8E376D094}" type="pres">
      <dgm:prSet presAssocID="{013AAC39-A137-4BCB-9D70-E72DB72705D6}" presName="spaceRect" presStyleCnt="0"/>
      <dgm:spPr/>
    </dgm:pt>
    <dgm:pt modelId="{FB056364-1F6F-434B-A190-C5793BEBAA5A}" type="pres">
      <dgm:prSet presAssocID="{013AAC39-A137-4BCB-9D70-E72DB72705D6}" presName="parTx" presStyleLbl="revTx" presStyleIdx="0" presStyleCnt="3">
        <dgm:presLayoutVars>
          <dgm:chMax val="0"/>
          <dgm:chPref val="0"/>
        </dgm:presLayoutVars>
      </dgm:prSet>
      <dgm:spPr/>
    </dgm:pt>
    <dgm:pt modelId="{EAB0B217-F153-4A15-9AE7-C1E90581D627}" type="pres">
      <dgm:prSet presAssocID="{9D06622C-A788-40EA-8C9A-310AD3678406}" presName="sibTrans" presStyleCnt="0"/>
      <dgm:spPr/>
    </dgm:pt>
    <dgm:pt modelId="{4E9B723F-6171-43FA-8442-2811009498BB}" type="pres">
      <dgm:prSet presAssocID="{35729193-5B06-4291-ACC0-F4D751FE3459}" presName="compNode" presStyleCnt="0"/>
      <dgm:spPr/>
    </dgm:pt>
    <dgm:pt modelId="{2EDC677B-1C07-4980-BB21-945B5E0DC14B}" type="pres">
      <dgm:prSet presAssocID="{35729193-5B06-4291-ACC0-F4D751FE3459}" presName="bgRect" presStyleLbl="bgShp" presStyleIdx="1" presStyleCnt="3"/>
      <dgm:spPr/>
    </dgm:pt>
    <dgm:pt modelId="{9C59E8DB-51F9-4C21-86A1-141A846A340B}" type="pres">
      <dgm:prSet presAssocID="{35729193-5B06-4291-ACC0-F4D751FE345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3F7EB10-9387-4A77-A955-C436E970CFAF}" type="pres">
      <dgm:prSet presAssocID="{35729193-5B06-4291-ACC0-F4D751FE3459}" presName="spaceRect" presStyleCnt="0"/>
      <dgm:spPr/>
    </dgm:pt>
    <dgm:pt modelId="{1D6A4B96-D07E-4510-B3C2-A3656B241590}" type="pres">
      <dgm:prSet presAssocID="{35729193-5B06-4291-ACC0-F4D751FE3459}" presName="parTx" presStyleLbl="revTx" presStyleIdx="1" presStyleCnt="3">
        <dgm:presLayoutVars>
          <dgm:chMax val="0"/>
          <dgm:chPref val="0"/>
        </dgm:presLayoutVars>
      </dgm:prSet>
      <dgm:spPr/>
    </dgm:pt>
    <dgm:pt modelId="{619F787D-0F6F-4276-B162-023ED014803F}" type="pres">
      <dgm:prSet presAssocID="{CBDE18B0-7F82-4D5F-ACC3-2D096682192E}" presName="sibTrans" presStyleCnt="0"/>
      <dgm:spPr/>
    </dgm:pt>
    <dgm:pt modelId="{F76980A2-74C1-4D6B-AA88-09D5D8E5D785}" type="pres">
      <dgm:prSet presAssocID="{6813CC63-AB02-47BF-AE00-0A28F8D24EA8}" presName="compNode" presStyleCnt="0"/>
      <dgm:spPr/>
    </dgm:pt>
    <dgm:pt modelId="{7977DE96-F5CC-4C3F-9904-420E70C87BAE}" type="pres">
      <dgm:prSet presAssocID="{6813CC63-AB02-47BF-AE00-0A28F8D24EA8}" presName="bgRect" presStyleLbl="bgShp" presStyleIdx="2" presStyleCnt="3"/>
      <dgm:spPr/>
    </dgm:pt>
    <dgm:pt modelId="{A3978C23-6D91-4AD7-B484-5941CBDFCF99}" type="pres">
      <dgm:prSet presAssocID="{6813CC63-AB02-47BF-AE00-0A28F8D24EA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ackboard"/>
        </a:ext>
      </dgm:extLst>
    </dgm:pt>
    <dgm:pt modelId="{66D8EDB8-0634-4CFE-BCBE-FCD6A8A94426}" type="pres">
      <dgm:prSet presAssocID="{6813CC63-AB02-47BF-AE00-0A28F8D24EA8}" presName="spaceRect" presStyleCnt="0"/>
      <dgm:spPr/>
    </dgm:pt>
    <dgm:pt modelId="{FAF51CB5-B271-4972-862E-BB647B0901EC}" type="pres">
      <dgm:prSet presAssocID="{6813CC63-AB02-47BF-AE00-0A28F8D24EA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C8A4C33-8D72-43BF-A444-C479ACA91F1F}" type="presOf" srcId="{013AAC39-A137-4BCB-9D70-E72DB72705D6}" destId="{FB056364-1F6F-434B-A190-C5793BEBAA5A}" srcOrd="0" destOrd="0" presId="urn:microsoft.com/office/officeart/2018/2/layout/IconVerticalSolidList"/>
    <dgm:cxn modelId="{913159AA-925A-4233-A31B-D2BE2045D158}" srcId="{7C5B5361-FA72-4732-871D-E525B1C819FC}" destId="{6813CC63-AB02-47BF-AE00-0A28F8D24EA8}" srcOrd="2" destOrd="0" parTransId="{920A132E-C2C2-40AF-8DC5-7681D8F1A016}" sibTransId="{520347B6-DCBD-4744-BCD4-6AE488949C59}"/>
    <dgm:cxn modelId="{1240A4AF-5B3F-42CC-89C7-0EBDA4115885}" srcId="{7C5B5361-FA72-4732-871D-E525B1C819FC}" destId="{35729193-5B06-4291-ACC0-F4D751FE3459}" srcOrd="1" destOrd="0" parTransId="{93B9FE81-1157-480F-A840-D276D724655D}" sibTransId="{CBDE18B0-7F82-4D5F-ACC3-2D096682192E}"/>
    <dgm:cxn modelId="{CBFA32BC-30E9-4149-AE24-8D7DE066EEEA}" srcId="{7C5B5361-FA72-4732-871D-E525B1C819FC}" destId="{013AAC39-A137-4BCB-9D70-E72DB72705D6}" srcOrd="0" destOrd="0" parTransId="{269ABE3A-D166-405D-ACCB-E23D31D87E16}" sibTransId="{9D06622C-A788-40EA-8C9A-310AD3678406}"/>
    <dgm:cxn modelId="{C6FFA7DE-2105-4DF8-BE06-BA145FD52AB4}" type="presOf" srcId="{35729193-5B06-4291-ACC0-F4D751FE3459}" destId="{1D6A4B96-D07E-4510-B3C2-A3656B241590}" srcOrd="0" destOrd="0" presId="urn:microsoft.com/office/officeart/2018/2/layout/IconVerticalSolidList"/>
    <dgm:cxn modelId="{5D2E63E1-71E7-44FA-A341-782BF9EE21EC}" type="presOf" srcId="{7C5B5361-FA72-4732-871D-E525B1C819FC}" destId="{A7178A4F-7FEF-442F-8D8A-53E834D42029}" srcOrd="0" destOrd="0" presId="urn:microsoft.com/office/officeart/2018/2/layout/IconVerticalSolidList"/>
    <dgm:cxn modelId="{D04A2EEB-366F-4673-B5AD-A6D88268BF04}" type="presOf" srcId="{6813CC63-AB02-47BF-AE00-0A28F8D24EA8}" destId="{FAF51CB5-B271-4972-862E-BB647B0901EC}" srcOrd="0" destOrd="0" presId="urn:microsoft.com/office/officeart/2018/2/layout/IconVerticalSolidList"/>
    <dgm:cxn modelId="{4A17B6CF-277C-448E-8293-35EA757361F5}" type="presParOf" srcId="{A7178A4F-7FEF-442F-8D8A-53E834D42029}" destId="{B3C73084-0D1E-4BAC-91E6-CCC3D2A23722}" srcOrd="0" destOrd="0" presId="urn:microsoft.com/office/officeart/2018/2/layout/IconVerticalSolidList"/>
    <dgm:cxn modelId="{D6D04D3E-4871-4502-B0A9-113791B3CA7A}" type="presParOf" srcId="{B3C73084-0D1E-4BAC-91E6-CCC3D2A23722}" destId="{FD2AA96C-2C5B-40D5-8A7F-B8E34CA8DCF1}" srcOrd="0" destOrd="0" presId="urn:microsoft.com/office/officeart/2018/2/layout/IconVerticalSolidList"/>
    <dgm:cxn modelId="{52480401-5831-4061-BAC4-B33FC71B216B}" type="presParOf" srcId="{B3C73084-0D1E-4BAC-91E6-CCC3D2A23722}" destId="{C4FE2D7A-A68B-4426-B2A4-B8C207820260}" srcOrd="1" destOrd="0" presId="urn:microsoft.com/office/officeart/2018/2/layout/IconVerticalSolidList"/>
    <dgm:cxn modelId="{37BB74CB-5BDA-410E-8761-079943E585CC}" type="presParOf" srcId="{B3C73084-0D1E-4BAC-91E6-CCC3D2A23722}" destId="{C185E868-C882-4071-9D0F-51E8E376D094}" srcOrd="2" destOrd="0" presId="urn:microsoft.com/office/officeart/2018/2/layout/IconVerticalSolidList"/>
    <dgm:cxn modelId="{F1EEA051-77E9-4D24-983F-CC73F260CFC1}" type="presParOf" srcId="{B3C73084-0D1E-4BAC-91E6-CCC3D2A23722}" destId="{FB056364-1F6F-434B-A190-C5793BEBAA5A}" srcOrd="3" destOrd="0" presId="urn:microsoft.com/office/officeart/2018/2/layout/IconVerticalSolidList"/>
    <dgm:cxn modelId="{036DEDFF-35E0-4605-9C56-4A1AA5BFEF98}" type="presParOf" srcId="{A7178A4F-7FEF-442F-8D8A-53E834D42029}" destId="{EAB0B217-F153-4A15-9AE7-C1E90581D627}" srcOrd="1" destOrd="0" presId="urn:microsoft.com/office/officeart/2018/2/layout/IconVerticalSolidList"/>
    <dgm:cxn modelId="{B93FC093-AE00-4231-8F2E-01DC09B0C108}" type="presParOf" srcId="{A7178A4F-7FEF-442F-8D8A-53E834D42029}" destId="{4E9B723F-6171-43FA-8442-2811009498BB}" srcOrd="2" destOrd="0" presId="urn:microsoft.com/office/officeart/2018/2/layout/IconVerticalSolidList"/>
    <dgm:cxn modelId="{476DB02C-B8B0-4E7E-ABF3-79026403D938}" type="presParOf" srcId="{4E9B723F-6171-43FA-8442-2811009498BB}" destId="{2EDC677B-1C07-4980-BB21-945B5E0DC14B}" srcOrd="0" destOrd="0" presId="urn:microsoft.com/office/officeart/2018/2/layout/IconVerticalSolidList"/>
    <dgm:cxn modelId="{7B6F338D-7ABD-4971-A4A1-3201AE4349A0}" type="presParOf" srcId="{4E9B723F-6171-43FA-8442-2811009498BB}" destId="{9C59E8DB-51F9-4C21-86A1-141A846A340B}" srcOrd="1" destOrd="0" presId="urn:microsoft.com/office/officeart/2018/2/layout/IconVerticalSolidList"/>
    <dgm:cxn modelId="{DA15918D-C919-4C25-8D8E-5A5931AC4DE1}" type="presParOf" srcId="{4E9B723F-6171-43FA-8442-2811009498BB}" destId="{63F7EB10-9387-4A77-A955-C436E970CFAF}" srcOrd="2" destOrd="0" presId="urn:microsoft.com/office/officeart/2018/2/layout/IconVerticalSolidList"/>
    <dgm:cxn modelId="{813464D6-CE56-47FF-A478-642471BEB15E}" type="presParOf" srcId="{4E9B723F-6171-43FA-8442-2811009498BB}" destId="{1D6A4B96-D07E-4510-B3C2-A3656B241590}" srcOrd="3" destOrd="0" presId="urn:microsoft.com/office/officeart/2018/2/layout/IconVerticalSolidList"/>
    <dgm:cxn modelId="{19F2E960-DBF4-4597-85C8-CA54A772B90F}" type="presParOf" srcId="{A7178A4F-7FEF-442F-8D8A-53E834D42029}" destId="{619F787D-0F6F-4276-B162-023ED014803F}" srcOrd="3" destOrd="0" presId="urn:microsoft.com/office/officeart/2018/2/layout/IconVerticalSolidList"/>
    <dgm:cxn modelId="{DD9F0316-B5F0-4F79-8DB0-2A6C27DEB1D6}" type="presParOf" srcId="{A7178A4F-7FEF-442F-8D8A-53E834D42029}" destId="{F76980A2-74C1-4D6B-AA88-09D5D8E5D785}" srcOrd="4" destOrd="0" presId="urn:microsoft.com/office/officeart/2018/2/layout/IconVerticalSolidList"/>
    <dgm:cxn modelId="{CBFEE25D-BF8E-4BB3-A77F-31A38462C4C6}" type="presParOf" srcId="{F76980A2-74C1-4D6B-AA88-09D5D8E5D785}" destId="{7977DE96-F5CC-4C3F-9904-420E70C87BAE}" srcOrd="0" destOrd="0" presId="urn:microsoft.com/office/officeart/2018/2/layout/IconVerticalSolidList"/>
    <dgm:cxn modelId="{E08D819A-05AD-4779-981A-F04D265B350E}" type="presParOf" srcId="{F76980A2-74C1-4D6B-AA88-09D5D8E5D785}" destId="{A3978C23-6D91-4AD7-B484-5941CBDFCF99}" srcOrd="1" destOrd="0" presId="urn:microsoft.com/office/officeart/2018/2/layout/IconVerticalSolidList"/>
    <dgm:cxn modelId="{695FF821-731C-4CFA-97B0-92F2DD64B979}" type="presParOf" srcId="{F76980A2-74C1-4D6B-AA88-09D5D8E5D785}" destId="{66D8EDB8-0634-4CFE-BCBE-FCD6A8A94426}" srcOrd="2" destOrd="0" presId="urn:microsoft.com/office/officeart/2018/2/layout/IconVerticalSolidList"/>
    <dgm:cxn modelId="{7A072C82-4BF8-4A5B-8058-16CE69F33F19}" type="presParOf" srcId="{F76980A2-74C1-4D6B-AA88-09D5D8E5D785}" destId="{FAF51CB5-B271-4972-862E-BB647B0901E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670D0E-51E5-4939-8659-F5E3720A67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1BFF5CD-C64D-4FEB-BB7D-A6F5BE594E92}">
      <dgm:prSet/>
      <dgm:spPr/>
      <dgm:t>
        <a:bodyPr/>
        <a:lstStyle/>
        <a:p>
          <a:r>
            <a:rPr lang="en-US"/>
            <a:t>Backbone of statistics and data science</a:t>
          </a:r>
        </a:p>
      </dgm:t>
    </dgm:pt>
    <dgm:pt modelId="{F083A9D6-FBF3-4126-BB27-143EBBB35BE3}" type="parTrans" cxnId="{A4216372-67D0-4C32-8201-B4FE5E449CC4}">
      <dgm:prSet/>
      <dgm:spPr/>
      <dgm:t>
        <a:bodyPr/>
        <a:lstStyle/>
        <a:p>
          <a:endParaRPr lang="en-US"/>
        </a:p>
      </dgm:t>
    </dgm:pt>
    <dgm:pt modelId="{04B164AF-8E03-44AD-94A7-D3B2193EC317}" type="sibTrans" cxnId="{A4216372-67D0-4C32-8201-B4FE5E449CC4}">
      <dgm:prSet/>
      <dgm:spPr/>
      <dgm:t>
        <a:bodyPr/>
        <a:lstStyle/>
        <a:p>
          <a:endParaRPr lang="en-US"/>
        </a:p>
      </dgm:t>
    </dgm:pt>
    <dgm:pt modelId="{93E25A4D-B3D2-4586-B9FF-6B0F17459591}">
      <dgm:prSet/>
      <dgm:spPr/>
      <dgm:t>
        <a:bodyPr/>
        <a:lstStyle/>
        <a:p>
          <a:r>
            <a:rPr lang="en-US" dirty="0"/>
            <a:t>Science (statistics) and applications (machine learning)</a:t>
          </a:r>
        </a:p>
      </dgm:t>
    </dgm:pt>
    <dgm:pt modelId="{1F9C3DCB-90C8-414F-857E-D215AE09B94D}" type="parTrans" cxnId="{32B11E85-CBE8-4963-8374-E8E33EACF434}">
      <dgm:prSet/>
      <dgm:spPr/>
      <dgm:t>
        <a:bodyPr/>
        <a:lstStyle/>
        <a:p>
          <a:endParaRPr lang="en-US"/>
        </a:p>
      </dgm:t>
    </dgm:pt>
    <dgm:pt modelId="{F9975F37-8AF5-4B53-A121-6CEDABBE42A3}" type="sibTrans" cxnId="{32B11E85-CBE8-4963-8374-E8E33EACF434}">
      <dgm:prSet/>
      <dgm:spPr/>
      <dgm:t>
        <a:bodyPr/>
        <a:lstStyle/>
        <a:p>
          <a:endParaRPr lang="en-US"/>
        </a:p>
      </dgm:t>
    </dgm:pt>
    <dgm:pt modelId="{49361D37-B6D2-47EC-8155-5A86B51D5D7F}">
      <dgm:prSet/>
      <dgm:spPr/>
      <dgm:t>
        <a:bodyPr/>
        <a:lstStyle/>
        <a:p>
          <a:r>
            <a:rPr lang="en-US"/>
            <a:t>Used in 90% of quantitative papers</a:t>
          </a:r>
        </a:p>
      </dgm:t>
    </dgm:pt>
    <dgm:pt modelId="{881FE38F-6440-4C1F-BFE5-616C47AD170E}" type="parTrans" cxnId="{B1A55ADE-3165-4A0E-93B6-55B16E5E6CC7}">
      <dgm:prSet/>
      <dgm:spPr/>
      <dgm:t>
        <a:bodyPr/>
        <a:lstStyle/>
        <a:p>
          <a:endParaRPr lang="en-US"/>
        </a:p>
      </dgm:t>
    </dgm:pt>
    <dgm:pt modelId="{A87B1717-6839-4FD9-8EC9-C093603109F1}" type="sibTrans" cxnId="{B1A55ADE-3165-4A0E-93B6-55B16E5E6CC7}">
      <dgm:prSet/>
      <dgm:spPr/>
      <dgm:t>
        <a:bodyPr/>
        <a:lstStyle/>
        <a:p>
          <a:endParaRPr lang="en-US"/>
        </a:p>
      </dgm:t>
    </dgm:pt>
    <dgm:pt modelId="{4E562D24-0414-4467-BA5B-B07565B58D6A}">
      <dgm:prSet/>
      <dgm:spPr/>
      <dgm:t>
        <a:bodyPr/>
        <a:lstStyle/>
        <a:p>
          <a:r>
            <a:rPr lang="en-US"/>
            <a:t>Sufficient for most business applications too</a:t>
          </a:r>
        </a:p>
      </dgm:t>
    </dgm:pt>
    <dgm:pt modelId="{23C6EB80-4874-4823-A7F6-F333FBE204A9}" type="parTrans" cxnId="{18CD8539-335A-428C-873C-4933C87569D3}">
      <dgm:prSet/>
      <dgm:spPr/>
      <dgm:t>
        <a:bodyPr/>
        <a:lstStyle/>
        <a:p>
          <a:endParaRPr lang="en-US"/>
        </a:p>
      </dgm:t>
    </dgm:pt>
    <dgm:pt modelId="{461978CD-3D03-4089-B106-89EE35BA876B}" type="sibTrans" cxnId="{18CD8539-335A-428C-873C-4933C87569D3}">
      <dgm:prSet/>
      <dgm:spPr/>
      <dgm:t>
        <a:bodyPr/>
        <a:lstStyle/>
        <a:p>
          <a:endParaRPr lang="en-US"/>
        </a:p>
      </dgm:t>
    </dgm:pt>
    <dgm:pt modelId="{887FDE64-B467-4168-957A-14945988F283}" type="pres">
      <dgm:prSet presAssocID="{5D670D0E-51E5-4939-8659-F5E3720A678B}" presName="root" presStyleCnt="0">
        <dgm:presLayoutVars>
          <dgm:dir/>
          <dgm:resizeHandles val="exact"/>
        </dgm:presLayoutVars>
      </dgm:prSet>
      <dgm:spPr/>
    </dgm:pt>
    <dgm:pt modelId="{2445B8C9-8CCC-4235-B999-59C04C2F861E}" type="pres">
      <dgm:prSet presAssocID="{C1BFF5CD-C64D-4FEB-BB7D-A6F5BE594E92}" presName="compNode" presStyleCnt="0"/>
      <dgm:spPr/>
    </dgm:pt>
    <dgm:pt modelId="{09F43791-C5E8-4368-B9A3-DC018CF2E98D}" type="pres">
      <dgm:prSet presAssocID="{C1BFF5CD-C64D-4FEB-BB7D-A6F5BE594E92}" presName="bgRect" presStyleLbl="bgShp" presStyleIdx="0" presStyleCnt="4"/>
      <dgm:spPr/>
    </dgm:pt>
    <dgm:pt modelId="{73489383-F180-466D-B0B8-74220F67EB86}" type="pres">
      <dgm:prSet presAssocID="{C1BFF5CD-C64D-4FEB-BB7D-A6F5BE594E9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F75FD14-690A-4D46-973D-A7E462BC551F}" type="pres">
      <dgm:prSet presAssocID="{C1BFF5CD-C64D-4FEB-BB7D-A6F5BE594E92}" presName="spaceRect" presStyleCnt="0"/>
      <dgm:spPr/>
    </dgm:pt>
    <dgm:pt modelId="{2BDB4FA1-FA20-4B8E-A650-3C2724369E24}" type="pres">
      <dgm:prSet presAssocID="{C1BFF5CD-C64D-4FEB-BB7D-A6F5BE594E92}" presName="parTx" presStyleLbl="revTx" presStyleIdx="0" presStyleCnt="4">
        <dgm:presLayoutVars>
          <dgm:chMax val="0"/>
          <dgm:chPref val="0"/>
        </dgm:presLayoutVars>
      </dgm:prSet>
      <dgm:spPr/>
    </dgm:pt>
    <dgm:pt modelId="{BA9D05F5-A2FF-4B86-B0CA-31D0CBEBBB65}" type="pres">
      <dgm:prSet presAssocID="{04B164AF-8E03-44AD-94A7-D3B2193EC317}" presName="sibTrans" presStyleCnt="0"/>
      <dgm:spPr/>
    </dgm:pt>
    <dgm:pt modelId="{6E298EF3-0BA3-49CE-9907-2456FF9A9ADF}" type="pres">
      <dgm:prSet presAssocID="{93E25A4D-B3D2-4586-B9FF-6B0F17459591}" presName="compNode" presStyleCnt="0"/>
      <dgm:spPr/>
    </dgm:pt>
    <dgm:pt modelId="{528E6F81-13C4-4EA8-9D46-AA7D76BC4982}" type="pres">
      <dgm:prSet presAssocID="{93E25A4D-B3D2-4586-B9FF-6B0F17459591}" presName="bgRect" presStyleLbl="bgShp" presStyleIdx="1" presStyleCnt="4"/>
      <dgm:spPr/>
    </dgm:pt>
    <dgm:pt modelId="{08914835-6DFD-4B77-AC16-5ADCDF731C3F}" type="pres">
      <dgm:prSet presAssocID="{93E25A4D-B3D2-4586-B9FF-6B0F1745959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19B93403-A92D-4200-94D5-E3476D483D56}" type="pres">
      <dgm:prSet presAssocID="{93E25A4D-B3D2-4586-B9FF-6B0F17459591}" presName="spaceRect" presStyleCnt="0"/>
      <dgm:spPr/>
    </dgm:pt>
    <dgm:pt modelId="{F3F2811B-7DDA-43A3-90E5-16EB6B65A831}" type="pres">
      <dgm:prSet presAssocID="{93E25A4D-B3D2-4586-B9FF-6B0F17459591}" presName="parTx" presStyleLbl="revTx" presStyleIdx="1" presStyleCnt="4">
        <dgm:presLayoutVars>
          <dgm:chMax val="0"/>
          <dgm:chPref val="0"/>
        </dgm:presLayoutVars>
      </dgm:prSet>
      <dgm:spPr/>
    </dgm:pt>
    <dgm:pt modelId="{04D48020-E9F4-4B20-91AC-E357CB1BE0E1}" type="pres">
      <dgm:prSet presAssocID="{F9975F37-8AF5-4B53-A121-6CEDABBE42A3}" presName="sibTrans" presStyleCnt="0"/>
      <dgm:spPr/>
    </dgm:pt>
    <dgm:pt modelId="{74F24B1A-8D98-4198-81B5-708C1181D3E4}" type="pres">
      <dgm:prSet presAssocID="{49361D37-B6D2-47EC-8155-5A86B51D5D7F}" presName="compNode" presStyleCnt="0"/>
      <dgm:spPr/>
    </dgm:pt>
    <dgm:pt modelId="{6FAF5551-9466-4D0B-B759-B2667ADCA594}" type="pres">
      <dgm:prSet presAssocID="{49361D37-B6D2-47EC-8155-5A86B51D5D7F}" presName="bgRect" presStyleLbl="bgShp" presStyleIdx="2" presStyleCnt="4"/>
      <dgm:spPr/>
    </dgm:pt>
    <dgm:pt modelId="{1BE21C12-356A-47CA-8384-4D79DBA73E20}" type="pres">
      <dgm:prSet presAssocID="{49361D37-B6D2-47EC-8155-5A86B51D5D7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70883DC-BEDD-4EBD-BFF6-06596F647E3F}" type="pres">
      <dgm:prSet presAssocID="{49361D37-B6D2-47EC-8155-5A86B51D5D7F}" presName="spaceRect" presStyleCnt="0"/>
      <dgm:spPr/>
    </dgm:pt>
    <dgm:pt modelId="{3C2B5CF9-9E08-483C-86EE-8D65C9C9668F}" type="pres">
      <dgm:prSet presAssocID="{49361D37-B6D2-47EC-8155-5A86B51D5D7F}" presName="parTx" presStyleLbl="revTx" presStyleIdx="2" presStyleCnt="4">
        <dgm:presLayoutVars>
          <dgm:chMax val="0"/>
          <dgm:chPref val="0"/>
        </dgm:presLayoutVars>
      </dgm:prSet>
      <dgm:spPr/>
    </dgm:pt>
    <dgm:pt modelId="{C84D8529-6B4D-4138-AA54-B0BCF0B7376B}" type="pres">
      <dgm:prSet presAssocID="{A87B1717-6839-4FD9-8EC9-C093603109F1}" presName="sibTrans" presStyleCnt="0"/>
      <dgm:spPr/>
    </dgm:pt>
    <dgm:pt modelId="{93CDF9A8-577E-489A-9136-C4F04FB6868C}" type="pres">
      <dgm:prSet presAssocID="{4E562D24-0414-4467-BA5B-B07565B58D6A}" presName="compNode" presStyleCnt="0"/>
      <dgm:spPr/>
    </dgm:pt>
    <dgm:pt modelId="{223FDE41-FBDF-4841-BE82-59070AF353C9}" type="pres">
      <dgm:prSet presAssocID="{4E562D24-0414-4467-BA5B-B07565B58D6A}" presName="bgRect" presStyleLbl="bgShp" presStyleIdx="3" presStyleCnt="4"/>
      <dgm:spPr/>
    </dgm:pt>
    <dgm:pt modelId="{2276A448-597B-4258-803B-092C7576E22E}" type="pres">
      <dgm:prSet presAssocID="{4E562D24-0414-4467-BA5B-B07565B58D6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60AD33A-A3B9-4E6F-B025-D801BD9D9663}" type="pres">
      <dgm:prSet presAssocID="{4E562D24-0414-4467-BA5B-B07565B58D6A}" presName="spaceRect" presStyleCnt="0"/>
      <dgm:spPr/>
    </dgm:pt>
    <dgm:pt modelId="{2DC32847-4BBD-4B8E-AB7F-B63EC6D99962}" type="pres">
      <dgm:prSet presAssocID="{4E562D24-0414-4467-BA5B-B07565B58D6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8CD8539-335A-428C-873C-4933C87569D3}" srcId="{5D670D0E-51E5-4939-8659-F5E3720A678B}" destId="{4E562D24-0414-4467-BA5B-B07565B58D6A}" srcOrd="3" destOrd="0" parTransId="{23C6EB80-4874-4823-A7F6-F333FBE204A9}" sibTransId="{461978CD-3D03-4089-B106-89EE35BA876B}"/>
    <dgm:cxn modelId="{A4216372-67D0-4C32-8201-B4FE5E449CC4}" srcId="{5D670D0E-51E5-4939-8659-F5E3720A678B}" destId="{C1BFF5CD-C64D-4FEB-BB7D-A6F5BE594E92}" srcOrd="0" destOrd="0" parTransId="{F083A9D6-FBF3-4126-BB27-143EBBB35BE3}" sibTransId="{04B164AF-8E03-44AD-94A7-D3B2193EC317}"/>
    <dgm:cxn modelId="{32B11E85-CBE8-4963-8374-E8E33EACF434}" srcId="{5D670D0E-51E5-4939-8659-F5E3720A678B}" destId="{93E25A4D-B3D2-4586-B9FF-6B0F17459591}" srcOrd="1" destOrd="0" parTransId="{1F9C3DCB-90C8-414F-857E-D215AE09B94D}" sibTransId="{F9975F37-8AF5-4B53-A121-6CEDABBE42A3}"/>
    <dgm:cxn modelId="{94D7B8A9-A278-4A26-A4B9-466272B2173F}" type="presOf" srcId="{5D670D0E-51E5-4939-8659-F5E3720A678B}" destId="{887FDE64-B467-4168-957A-14945988F283}" srcOrd="0" destOrd="0" presId="urn:microsoft.com/office/officeart/2018/2/layout/IconVerticalSolidList"/>
    <dgm:cxn modelId="{371D6BAE-F9C1-477A-BC4A-2B0E236DE518}" type="presOf" srcId="{93E25A4D-B3D2-4586-B9FF-6B0F17459591}" destId="{F3F2811B-7DDA-43A3-90E5-16EB6B65A831}" srcOrd="0" destOrd="0" presId="urn:microsoft.com/office/officeart/2018/2/layout/IconVerticalSolidList"/>
    <dgm:cxn modelId="{6A9C4DC9-FCBE-454D-86A5-E22A11C39C62}" type="presOf" srcId="{49361D37-B6D2-47EC-8155-5A86B51D5D7F}" destId="{3C2B5CF9-9E08-483C-86EE-8D65C9C9668F}" srcOrd="0" destOrd="0" presId="urn:microsoft.com/office/officeart/2018/2/layout/IconVerticalSolidList"/>
    <dgm:cxn modelId="{B1A55ADE-3165-4A0E-93B6-55B16E5E6CC7}" srcId="{5D670D0E-51E5-4939-8659-F5E3720A678B}" destId="{49361D37-B6D2-47EC-8155-5A86B51D5D7F}" srcOrd="2" destOrd="0" parTransId="{881FE38F-6440-4C1F-BFE5-616C47AD170E}" sibTransId="{A87B1717-6839-4FD9-8EC9-C093603109F1}"/>
    <dgm:cxn modelId="{65053DE3-C9FC-47FF-B8E8-DF21A17F4ACC}" type="presOf" srcId="{C1BFF5CD-C64D-4FEB-BB7D-A6F5BE594E92}" destId="{2BDB4FA1-FA20-4B8E-A650-3C2724369E24}" srcOrd="0" destOrd="0" presId="urn:microsoft.com/office/officeart/2018/2/layout/IconVerticalSolidList"/>
    <dgm:cxn modelId="{5094ADF1-1955-4548-A736-3CA23C35024F}" type="presOf" srcId="{4E562D24-0414-4467-BA5B-B07565B58D6A}" destId="{2DC32847-4BBD-4B8E-AB7F-B63EC6D99962}" srcOrd="0" destOrd="0" presId="urn:microsoft.com/office/officeart/2018/2/layout/IconVerticalSolidList"/>
    <dgm:cxn modelId="{74594100-C273-4446-AE33-872C6CFC949F}" type="presParOf" srcId="{887FDE64-B467-4168-957A-14945988F283}" destId="{2445B8C9-8CCC-4235-B999-59C04C2F861E}" srcOrd="0" destOrd="0" presId="urn:microsoft.com/office/officeart/2018/2/layout/IconVerticalSolidList"/>
    <dgm:cxn modelId="{00246956-EC42-4398-942D-A4C7B2521792}" type="presParOf" srcId="{2445B8C9-8CCC-4235-B999-59C04C2F861E}" destId="{09F43791-C5E8-4368-B9A3-DC018CF2E98D}" srcOrd="0" destOrd="0" presId="urn:microsoft.com/office/officeart/2018/2/layout/IconVerticalSolidList"/>
    <dgm:cxn modelId="{973D83B3-F54E-4D0F-B8CF-5D88B4666868}" type="presParOf" srcId="{2445B8C9-8CCC-4235-B999-59C04C2F861E}" destId="{73489383-F180-466D-B0B8-74220F67EB86}" srcOrd="1" destOrd="0" presId="urn:microsoft.com/office/officeart/2018/2/layout/IconVerticalSolidList"/>
    <dgm:cxn modelId="{A4F366FC-4683-4230-9FC7-82C56F31A57E}" type="presParOf" srcId="{2445B8C9-8CCC-4235-B999-59C04C2F861E}" destId="{9F75FD14-690A-4D46-973D-A7E462BC551F}" srcOrd="2" destOrd="0" presId="urn:microsoft.com/office/officeart/2018/2/layout/IconVerticalSolidList"/>
    <dgm:cxn modelId="{A1BDE8D1-48F8-466A-AEBA-6A780A3D6A4E}" type="presParOf" srcId="{2445B8C9-8CCC-4235-B999-59C04C2F861E}" destId="{2BDB4FA1-FA20-4B8E-A650-3C2724369E24}" srcOrd="3" destOrd="0" presId="urn:microsoft.com/office/officeart/2018/2/layout/IconVerticalSolidList"/>
    <dgm:cxn modelId="{4DB37560-6ABB-415D-8DA1-75BF976F2459}" type="presParOf" srcId="{887FDE64-B467-4168-957A-14945988F283}" destId="{BA9D05F5-A2FF-4B86-B0CA-31D0CBEBBB65}" srcOrd="1" destOrd="0" presId="urn:microsoft.com/office/officeart/2018/2/layout/IconVerticalSolidList"/>
    <dgm:cxn modelId="{3ADD619D-49DD-47F2-85D8-0E321669F150}" type="presParOf" srcId="{887FDE64-B467-4168-957A-14945988F283}" destId="{6E298EF3-0BA3-49CE-9907-2456FF9A9ADF}" srcOrd="2" destOrd="0" presId="urn:microsoft.com/office/officeart/2018/2/layout/IconVerticalSolidList"/>
    <dgm:cxn modelId="{9A578DF5-2F8D-4305-8D0E-9CC3722A82CE}" type="presParOf" srcId="{6E298EF3-0BA3-49CE-9907-2456FF9A9ADF}" destId="{528E6F81-13C4-4EA8-9D46-AA7D76BC4982}" srcOrd="0" destOrd="0" presId="urn:microsoft.com/office/officeart/2018/2/layout/IconVerticalSolidList"/>
    <dgm:cxn modelId="{2F9432FD-EFAB-48AD-9CBE-938DBA808742}" type="presParOf" srcId="{6E298EF3-0BA3-49CE-9907-2456FF9A9ADF}" destId="{08914835-6DFD-4B77-AC16-5ADCDF731C3F}" srcOrd="1" destOrd="0" presId="urn:microsoft.com/office/officeart/2018/2/layout/IconVerticalSolidList"/>
    <dgm:cxn modelId="{57CD974B-AA2B-48B4-9A8D-8C42E641F0E5}" type="presParOf" srcId="{6E298EF3-0BA3-49CE-9907-2456FF9A9ADF}" destId="{19B93403-A92D-4200-94D5-E3476D483D56}" srcOrd="2" destOrd="0" presId="urn:microsoft.com/office/officeart/2018/2/layout/IconVerticalSolidList"/>
    <dgm:cxn modelId="{BAC25746-9485-4EAE-88E5-A11A8DA81293}" type="presParOf" srcId="{6E298EF3-0BA3-49CE-9907-2456FF9A9ADF}" destId="{F3F2811B-7DDA-43A3-90E5-16EB6B65A831}" srcOrd="3" destOrd="0" presId="urn:microsoft.com/office/officeart/2018/2/layout/IconVerticalSolidList"/>
    <dgm:cxn modelId="{5CDDAC5E-1472-4DAD-9831-1C523652BCBD}" type="presParOf" srcId="{887FDE64-B467-4168-957A-14945988F283}" destId="{04D48020-E9F4-4B20-91AC-E357CB1BE0E1}" srcOrd="3" destOrd="0" presId="urn:microsoft.com/office/officeart/2018/2/layout/IconVerticalSolidList"/>
    <dgm:cxn modelId="{A8261D9D-FA27-4A26-8D79-AFDD6627F8F6}" type="presParOf" srcId="{887FDE64-B467-4168-957A-14945988F283}" destId="{74F24B1A-8D98-4198-81B5-708C1181D3E4}" srcOrd="4" destOrd="0" presId="urn:microsoft.com/office/officeart/2018/2/layout/IconVerticalSolidList"/>
    <dgm:cxn modelId="{71EC7830-DC76-41A2-B9FC-AF4D2F95271F}" type="presParOf" srcId="{74F24B1A-8D98-4198-81B5-708C1181D3E4}" destId="{6FAF5551-9466-4D0B-B759-B2667ADCA594}" srcOrd="0" destOrd="0" presId="urn:microsoft.com/office/officeart/2018/2/layout/IconVerticalSolidList"/>
    <dgm:cxn modelId="{4BB57B89-A6A9-48B7-A1BF-DB40693D496D}" type="presParOf" srcId="{74F24B1A-8D98-4198-81B5-708C1181D3E4}" destId="{1BE21C12-356A-47CA-8384-4D79DBA73E20}" srcOrd="1" destOrd="0" presId="urn:microsoft.com/office/officeart/2018/2/layout/IconVerticalSolidList"/>
    <dgm:cxn modelId="{49161D1E-73DD-456C-94B1-3050A8984922}" type="presParOf" srcId="{74F24B1A-8D98-4198-81B5-708C1181D3E4}" destId="{B70883DC-BEDD-4EBD-BFF6-06596F647E3F}" srcOrd="2" destOrd="0" presId="urn:microsoft.com/office/officeart/2018/2/layout/IconVerticalSolidList"/>
    <dgm:cxn modelId="{0A314F3E-236C-44D2-8A40-010F0A771157}" type="presParOf" srcId="{74F24B1A-8D98-4198-81B5-708C1181D3E4}" destId="{3C2B5CF9-9E08-483C-86EE-8D65C9C9668F}" srcOrd="3" destOrd="0" presId="urn:microsoft.com/office/officeart/2018/2/layout/IconVerticalSolidList"/>
    <dgm:cxn modelId="{6D4FAF26-E65D-4226-BA88-C5C09099F3E8}" type="presParOf" srcId="{887FDE64-B467-4168-957A-14945988F283}" destId="{C84D8529-6B4D-4138-AA54-B0BCF0B7376B}" srcOrd="5" destOrd="0" presId="urn:microsoft.com/office/officeart/2018/2/layout/IconVerticalSolidList"/>
    <dgm:cxn modelId="{BA2FAE57-21BC-4068-B455-C6961451DDE7}" type="presParOf" srcId="{887FDE64-B467-4168-957A-14945988F283}" destId="{93CDF9A8-577E-489A-9136-C4F04FB6868C}" srcOrd="6" destOrd="0" presId="urn:microsoft.com/office/officeart/2018/2/layout/IconVerticalSolidList"/>
    <dgm:cxn modelId="{06EFFFFA-9154-440F-9D5B-39BC673EE464}" type="presParOf" srcId="{93CDF9A8-577E-489A-9136-C4F04FB6868C}" destId="{223FDE41-FBDF-4841-BE82-59070AF353C9}" srcOrd="0" destOrd="0" presId="urn:microsoft.com/office/officeart/2018/2/layout/IconVerticalSolidList"/>
    <dgm:cxn modelId="{1B340BC3-DBE6-449D-8143-F8EF023F0730}" type="presParOf" srcId="{93CDF9A8-577E-489A-9136-C4F04FB6868C}" destId="{2276A448-597B-4258-803B-092C7576E22E}" srcOrd="1" destOrd="0" presId="urn:microsoft.com/office/officeart/2018/2/layout/IconVerticalSolidList"/>
    <dgm:cxn modelId="{E09258A6-D3AF-4903-A4B9-8B591B132009}" type="presParOf" srcId="{93CDF9A8-577E-489A-9136-C4F04FB6868C}" destId="{E60AD33A-A3B9-4E6F-B025-D801BD9D9663}" srcOrd="2" destOrd="0" presId="urn:microsoft.com/office/officeart/2018/2/layout/IconVerticalSolidList"/>
    <dgm:cxn modelId="{F707631A-AC40-4B7C-B68C-B9677E5328F7}" type="presParOf" srcId="{93CDF9A8-577E-489A-9136-C4F04FB6868C}" destId="{2DC32847-4BBD-4B8E-AB7F-B63EC6D999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B39BFA-5736-4D45-82F7-5F13A382A811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BB908FD-6D2A-4018-A467-02B66B49ED9F}">
      <dgm:prSet/>
      <dgm:spPr/>
      <dgm:t>
        <a:bodyPr/>
        <a:lstStyle/>
        <a:p>
          <a:r>
            <a:rPr lang="en-US"/>
            <a:t>“There is a positive relationship between income and education level, even when correcting for intelligence.”</a:t>
          </a:r>
        </a:p>
      </dgm:t>
    </dgm:pt>
    <dgm:pt modelId="{F354E66F-ADCE-4697-B7D1-DE7529D850BE}" type="parTrans" cxnId="{2DD05C47-311B-487E-A78A-52255BE39D30}">
      <dgm:prSet/>
      <dgm:spPr/>
      <dgm:t>
        <a:bodyPr/>
        <a:lstStyle/>
        <a:p>
          <a:endParaRPr lang="en-US"/>
        </a:p>
      </dgm:t>
    </dgm:pt>
    <dgm:pt modelId="{C8AA1838-813B-41E8-B801-A02B7F05664B}" type="sibTrans" cxnId="{2DD05C47-311B-487E-A78A-52255BE39D30}">
      <dgm:prSet/>
      <dgm:spPr/>
      <dgm:t>
        <a:bodyPr/>
        <a:lstStyle/>
        <a:p>
          <a:endParaRPr lang="en-US"/>
        </a:p>
      </dgm:t>
    </dgm:pt>
    <dgm:pt modelId="{8E3EF43B-4D3D-45A8-853E-608D1F065C5C}">
      <dgm:prSet/>
      <dgm:spPr/>
      <dgm:t>
        <a:bodyPr/>
        <a:lstStyle/>
        <a:p>
          <a:r>
            <a:rPr lang="en-US"/>
            <a:t>Essential for all social science, e.g. economics. </a:t>
          </a:r>
        </a:p>
      </dgm:t>
    </dgm:pt>
    <dgm:pt modelId="{0F64007C-797E-46C9-ACBF-7302D2A386FA}" type="parTrans" cxnId="{569AF41A-84E8-4FE8-9DF9-81A7C58484BF}">
      <dgm:prSet/>
      <dgm:spPr/>
      <dgm:t>
        <a:bodyPr/>
        <a:lstStyle/>
        <a:p>
          <a:endParaRPr lang="en-US"/>
        </a:p>
      </dgm:t>
    </dgm:pt>
    <dgm:pt modelId="{25644510-4350-46F2-9422-0ECF564F0EA0}" type="sibTrans" cxnId="{569AF41A-84E8-4FE8-9DF9-81A7C58484BF}">
      <dgm:prSet/>
      <dgm:spPr/>
      <dgm:t>
        <a:bodyPr/>
        <a:lstStyle/>
        <a:p>
          <a:endParaRPr lang="en-US"/>
        </a:p>
      </dgm:t>
    </dgm:pt>
    <dgm:pt modelId="{D0F382A1-F0AB-40DC-9C80-FD6441CA799A}">
      <dgm:prSet/>
      <dgm:spPr/>
      <dgm:t>
        <a:bodyPr/>
        <a:lstStyle/>
        <a:p>
          <a:r>
            <a:rPr lang="en-US" dirty="0"/>
            <a:t>What does this mean?</a:t>
          </a:r>
        </a:p>
      </dgm:t>
    </dgm:pt>
    <dgm:pt modelId="{48263A17-A64E-4932-8F22-154E413EA6DC}" type="parTrans" cxnId="{4D13B803-69CD-448C-9554-C8345E47C937}">
      <dgm:prSet/>
      <dgm:spPr/>
      <dgm:t>
        <a:bodyPr/>
        <a:lstStyle/>
        <a:p>
          <a:endParaRPr lang="en-US"/>
        </a:p>
      </dgm:t>
    </dgm:pt>
    <dgm:pt modelId="{797E00F8-C247-4EB1-BB9F-216752AEE867}" type="sibTrans" cxnId="{4D13B803-69CD-448C-9554-C8345E47C937}">
      <dgm:prSet/>
      <dgm:spPr/>
      <dgm:t>
        <a:bodyPr/>
        <a:lstStyle/>
        <a:p>
          <a:endParaRPr lang="en-US"/>
        </a:p>
      </dgm:t>
    </dgm:pt>
    <dgm:pt modelId="{8A8AF687-D804-46AF-8D9D-6D43726DBD73}">
      <dgm:prSet/>
      <dgm:spPr/>
      <dgm:t>
        <a:bodyPr/>
        <a:lstStyle/>
        <a:p>
          <a:r>
            <a:rPr lang="en-US" dirty="0"/>
            <a:t>“Increasing the SAT score by 200 increases yearly expected income by $21,000.</a:t>
          </a:r>
        </a:p>
      </dgm:t>
    </dgm:pt>
    <dgm:pt modelId="{362F1A19-CEE8-41C2-8B0F-1B1E771B815B}" type="parTrans" cxnId="{7F87145F-A2A4-4A44-920A-C59B81BDB87C}">
      <dgm:prSet/>
      <dgm:spPr/>
      <dgm:t>
        <a:bodyPr/>
        <a:lstStyle/>
        <a:p>
          <a:endParaRPr lang="en-US"/>
        </a:p>
      </dgm:t>
    </dgm:pt>
    <dgm:pt modelId="{293B04BE-B292-4E81-BB2B-60FC5FBE2C28}" type="sibTrans" cxnId="{7F87145F-A2A4-4A44-920A-C59B81BDB87C}">
      <dgm:prSet/>
      <dgm:spPr/>
      <dgm:t>
        <a:bodyPr/>
        <a:lstStyle/>
        <a:p>
          <a:endParaRPr lang="en-US"/>
        </a:p>
      </dgm:t>
    </dgm:pt>
    <dgm:pt modelId="{CB097802-5A77-4925-9E8C-8FAE4D3D01B9}">
      <dgm:prSet/>
      <dgm:spPr/>
      <dgm:t>
        <a:bodyPr/>
        <a:lstStyle/>
        <a:p>
          <a:r>
            <a:rPr lang="en-US"/>
            <a:t>Can we be reasonably sure that a relationship is real, and not just an artifact?</a:t>
          </a:r>
        </a:p>
      </dgm:t>
    </dgm:pt>
    <dgm:pt modelId="{C9A43912-A692-4CEA-8894-CEF95A7E9D01}" type="parTrans" cxnId="{3CA97228-F80F-42D7-A1DB-D47B1D7F4AC4}">
      <dgm:prSet/>
      <dgm:spPr/>
      <dgm:t>
        <a:bodyPr/>
        <a:lstStyle/>
        <a:p>
          <a:endParaRPr lang="en-US"/>
        </a:p>
      </dgm:t>
    </dgm:pt>
    <dgm:pt modelId="{92658BDC-D2A4-440B-BA4A-671854AA7473}" type="sibTrans" cxnId="{3CA97228-F80F-42D7-A1DB-D47B1D7F4AC4}">
      <dgm:prSet/>
      <dgm:spPr/>
      <dgm:t>
        <a:bodyPr/>
        <a:lstStyle/>
        <a:p>
          <a:endParaRPr lang="en-US"/>
        </a:p>
      </dgm:t>
    </dgm:pt>
    <dgm:pt modelId="{B09E147F-4AE9-4345-9B94-ADD55A35E23D}">
      <dgm:prSet/>
      <dgm:spPr/>
      <dgm:t>
        <a:bodyPr/>
        <a:lstStyle/>
        <a:p>
          <a:r>
            <a:rPr lang="en-US" i="1" dirty="0"/>
            <a:t>p</a:t>
          </a:r>
          <a:r>
            <a:rPr lang="en-US" dirty="0"/>
            <a:t>-values</a:t>
          </a:r>
        </a:p>
      </dgm:t>
    </dgm:pt>
    <dgm:pt modelId="{C599CFA5-7D75-4375-9846-4181150DDD54}" type="parTrans" cxnId="{24DC9745-C182-44E2-96B3-1C645FD9F6D9}">
      <dgm:prSet/>
      <dgm:spPr/>
      <dgm:t>
        <a:bodyPr/>
        <a:lstStyle/>
        <a:p>
          <a:endParaRPr lang="en-US"/>
        </a:p>
      </dgm:t>
    </dgm:pt>
    <dgm:pt modelId="{4082F185-BFBB-44C8-8E8A-72FE2FE9ABCC}" type="sibTrans" cxnId="{24DC9745-C182-44E2-96B3-1C645FD9F6D9}">
      <dgm:prSet/>
      <dgm:spPr/>
      <dgm:t>
        <a:bodyPr/>
        <a:lstStyle/>
        <a:p>
          <a:endParaRPr lang="en-US"/>
        </a:p>
      </dgm:t>
    </dgm:pt>
    <dgm:pt modelId="{3B53A65F-59F3-45A7-822F-D88E5D12ED72}">
      <dgm:prSet/>
      <dgm:spPr/>
      <dgm:t>
        <a:bodyPr/>
        <a:lstStyle/>
        <a:p>
          <a:r>
            <a:rPr lang="en-US" dirty="0"/>
            <a:t>Confidence intervals</a:t>
          </a:r>
        </a:p>
      </dgm:t>
    </dgm:pt>
    <dgm:pt modelId="{14032695-20FA-4A04-B5FA-DF89F4D04941}" type="parTrans" cxnId="{AEABE645-09A0-422B-81CB-A69CF211C040}">
      <dgm:prSet/>
      <dgm:spPr/>
      <dgm:t>
        <a:bodyPr/>
        <a:lstStyle/>
        <a:p>
          <a:endParaRPr lang="en-US"/>
        </a:p>
      </dgm:t>
    </dgm:pt>
    <dgm:pt modelId="{B51DD02B-1593-4E4C-AFFA-61E1B030C168}" type="sibTrans" cxnId="{AEABE645-09A0-422B-81CB-A69CF211C040}">
      <dgm:prSet/>
      <dgm:spPr/>
      <dgm:t>
        <a:bodyPr/>
        <a:lstStyle/>
        <a:p>
          <a:endParaRPr lang="en-US"/>
        </a:p>
      </dgm:t>
    </dgm:pt>
    <dgm:pt modelId="{3B607FB1-C514-49EC-93D0-7684490E4A8B}">
      <dgm:prSet/>
      <dgm:spPr/>
      <dgm:t>
        <a:bodyPr/>
        <a:lstStyle/>
        <a:p>
          <a:r>
            <a:rPr lang="en-US" dirty="0"/>
            <a:t>Inference</a:t>
          </a:r>
        </a:p>
      </dgm:t>
    </dgm:pt>
    <dgm:pt modelId="{D3724F35-9B51-4462-BF41-DD32A9EECF32}" type="parTrans" cxnId="{6DD85E21-3050-4C55-8EE8-44EF58EADE3F}">
      <dgm:prSet/>
      <dgm:spPr/>
      <dgm:t>
        <a:bodyPr/>
        <a:lstStyle/>
        <a:p>
          <a:endParaRPr lang="en-US"/>
        </a:p>
      </dgm:t>
    </dgm:pt>
    <dgm:pt modelId="{0722BF05-1BC1-4578-8831-8C2C82019E04}" type="sibTrans" cxnId="{6DD85E21-3050-4C55-8EE8-44EF58EADE3F}">
      <dgm:prSet/>
      <dgm:spPr/>
      <dgm:t>
        <a:bodyPr/>
        <a:lstStyle/>
        <a:p>
          <a:endParaRPr lang="en-US"/>
        </a:p>
      </dgm:t>
    </dgm:pt>
    <dgm:pt modelId="{4B7311AA-3211-4055-93E3-5D7EACF7E264}">
      <dgm:prSet/>
      <dgm:spPr/>
      <dgm:t>
        <a:bodyPr/>
        <a:lstStyle/>
        <a:p>
          <a:r>
            <a:rPr lang="en-US" dirty="0"/>
            <a:t>How do you typically do this kind of thing?</a:t>
          </a:r>
        </a:p>
      </dgm:t>
    </dgm:pt>
    <dgm:pt modelId="{3C7B68B3-4253-4B4B-ACDA-EF749D7CB2E1}" type="parTrans" cxnId="{F444C762-FE12-463C-9850-B30C7F6E2495}">
      <dgm:prSet/>
      <dgm:spPr/>
      <dgm:t>
        <a:bodyPr/>
        <a:lstStyle/>
        <a:p>
          <a:endParaRPr lang="nb-NO"/>
        </a:p>
      </dgm:t>
    </dgm:pt>
    <dgm:pt modelId="{9FCB3C8C-A3BB-486F-8990-D24C92266AB9}" type="sibTrans" cxnId="{F444C762-FE12-463C-9850-B30C7F6E2495}">
      <dgm:prSet/>
      <dgm:spPr/>
      <dgm:t>
        <a:bodyPr/>
        <a:lstStyle/>
        <a:p>
          <a:endParaRPr lang="nb-NO"/>
        </a:p>
      </dgm:t>
    </dgm:pt>
    <dgm:pt modelId="{5F364C3F-EC13-4AC4-BC65-87BEF0D896C9}">
      <dgm:prSet/>
      <dgm:spPr/>
      <dgm:t>
        <a:bodyPr/>
        <a:lstStyle/>
        <a:p>
          <a:r>
            <a:rPr lang="en-US" dirty="0"/>
            <a:t>Interpretation</a:t>
          </a:r>
        </a:p>
      </dgm:t>
    </dgm:pt>
    <dgm:pt modelId="{58977873-F73B-4C80-A4E0-34F942EEDF57}" type="parTrans" cxnId="{3C402EF6-161B-42C5-96B9-EBD17920BC55}">
      <dgm:prSet/>
      <dgm:spPr/>
      <dgm:t>
        <a:bodyPr/>
        <a:lstStyle/>
        <a:p>
          <a:endParaRPr lang="nb-NO"/>
        </a:p>
      </dgm:t>
    </dgm:pt>
    <dgm:pt modelId="{EB52FF7D-4ACB-417C-8DB1-295C8350B5F6}" type="sibTrans" cxnId="{3C402EF6-161B-42C5-96B9-EBD17920BC55}">
      <dgm:prSet/>
      <dgm:spPr/>
      <dgm:t>
        <a:bodyPr/>
        <a:lstStyle/>
        <a:p>
          <a:endParaRPr lang="nb-NO"/>
        </a:p>
      </dgm:t>
    </dgm:pt>
    <dgm:pt modelId="{D933B266-2351-415E-A9EE-0AD4E35BF670}" type="pres">
      <dgm:prSet presAssocID="{71B39BFA-5736-4D45-82F7-5F13A382A811}" presName="Name0" presStyleCnt="0">
        <dgm:presLayoutVars>
          <dgm:dir/>
          <dgm:animLvl val="lvl"/>
          <dgm:resizeHandles val="exact"/>
        </dgm:presLayoutVars>
      </dgm:prSet>
      <dgm:spPr/>
    </dgm:pt>
    <dgm:pt modelId="{EB4D9695-7CB3-4EDE-B37F-9C935342C138}" type="pres">
      <dgm:prSet presAssocID="{5BB908FD-6D2A-4018-A467-02B66B49ED9F}" presName="composite" presStyleCnt="0"/>
      <dgm:spPr/>
    </dgm:pt>
    <dgm:pt modelId="{7F1E2C89-71B4-4B31-9B3E-A3C7333B692E}" type="pres">
      <dgm:prSet presAssocID="{5BB908FD-6D2A-4018-A467-02B66B49ED9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AD6E072-8374-4EFC-A631-C6C62957402E}" type="pres">
      <dgm:prSet presAssocID="{5BB908FD-6D2A-4018-A467-02B66B49ED9F}" presName="desTx" presStyleLbl="alignAccFollowNode1" presStyleIdx="0" presStyleCnt="2">
        <dgm:presLayoutVars>
          <dgm:bulletEnabled val="1"/>
        </dgm:presLayoutVars>
      </dgm:prSet>
      <dgm:spPr/>
    </dgm:pt>
    <dgm:pt modelId="{F2441207-0174-4624-85F4-4E8E86DD784B}" type="pres">
      <dgm:prSet presAssocID="{C8AA1838-813B-41E8-B801-A02B7F05664B}" presName="space" presStyleCnt="0"/>
      <dgm:spPr/>
    </dgm:pt>
    <dgm:pt modelId="{2AC1A67F-AD23-4B88-BAD7-472243555ABE}" type="pres">
      <dgm:prSet presAssocID="{8A8AF687-D804-46AF-8D9D-6D43726DBD73}" presName="composite" presStyleCnt="0"/>
      <dgm:spPr/>
    </dgm:pt>
    <dgm:pt modelId="{A196322A-A5F9-4656-95A8-8B49A3ACD9F0}" type="pres">
      <dgm:prSet presAssocID="{8A8AF687-D804-46AF-8D9D-6D43726DBD7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D0BD040-319C-4302-93D5-5510F379DDBB}" type="pres">
      <dgm:prSet presAssocID="{8A8AF687-D804-46AF-8D9D-6D43726DBD7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D13B803-69CD-448C-9554-C8345E47C937}" srcId="{5BB908FD-6D2A-4018-A467-02B66B49ED9F}" destId="{D0F382A1-F0AB-40DC-9C80-FD6441CA799A}" srcOrd="1" destOrd="0" parTransId="{48263A17-A64E-4932-8F22-154E413EA6DC}" sibTransId="{797E00F8-C247-4EB1-BB9F-216752AEE867}"/>
    <dgm:cxn modelId="{59FC9109-1F15-48B8-A11E-FC86E5A371FB}" type="presOf" srcId="{71B39BFA-5736-4D45-82F7-5F13A382A811}" destId="{D933B266-2351-415E-A9EE-0AD4E35BF670}" srcOrd="0" destOrd="0" presId="urn:microsoft.com/office/officeart/2005/8/layout/hList1"/>
    <dgm:cxn modelId="{569AF41A-84E8-4FE8-9DF9-81A7C58484BF}" srcId="{5BB908FD-6D2A-4018-A467-02B66B49ED9F}" destId="{8E3EF43B-4D3D-45A8-853E-608D1F065C5C}" srcOrd="0" destOrd="0" parTransId="{0F64007C-797E-46C9-ACBF-7302D2A386FA}" sibTransId="{25644510-4350-46F2-9422-0ECF564F0EA0}"/>
    <dgm:cxn modelId="{6DD85E21-3050-4C55-8EE8-44EF58EADE3F}" srcId="{8A8AF687-D804-46AF-8D9D-6D43726DBD73}" destId="{3B607FB1-C514-49EC-93D0-7684490E4A8B}" srcOrd="3" destOrd="0" parTransId="{D3724F35-9B51-4462-BF41-DD32A9EECF32}" sibTransId="{0722BF05-1BC1-4578-8831-8C2C82019E04}"/>
    <dgm:cxn modelId="{3CA97228-F80F-42D7-A1DB-D47B1D7F4AC4}" srcId="{8A8AF687-D804-46AF-8D9D-6D43726DBD73}" destId="{CB097802-5A77-4925-9E8C-8FAE4D3D01B9}" srcOrd="0" destOrd="0" parTransId="{C9A43912-A692-4CEA-8894-CEF95A7E9D01}" sibTransId="{92658BDC-D2A4-440B-BA4A-671854AA7473}"/>
    <dgm:cxn modelId="{C4ABDF39-C6C7-4CD1-9F81-A4FC9F8E5D73}" type="presOf" srcId="{8A8AF687-D804-46AF-8D9D-6D43726DBD73}" destId="{A196322A-A5F9-4656-95A8-8B49A3ACD9F0}" srcOrd="0" destOrd="0" presId="urn:microsoft.com/office/officeart/2005/8/layout/hList1"/>
    <dgm:cxn modelId="{7F87145F-A2A4-4A44-920A-C59B81BDB87C}" srcId="{71B39BFA-5736-4D45-82F7-5F13A382A811}" destId="{8A8AF687-D804-46AF-8D9D-6D43726DBD73}" srcOrd="1" destOrd="0" parTransId="{362F1A19-CEE8-41C2-8B0F-1B1E771B815B}" sibTransId="{293B04BE-B292-4E81-BB2B-60FC5FBE2C28}"/>
    <dgm:cxn modelId="{F444C762-FE12-463C-9850-B30C7F6E2495}" srcId="{5BB908FD-6D2A-4018-A467-02B66B49ED9F}" destId="{4B7311AA-3211-4055-93E3-5D7EACF7E264}" srcOrd="2" destOrd="0" parTransId="{3C7B68B3-4253-4B4B-ACDA-EF749D7CB2E1}" sibTransId="{9FCB3C8C-A3BB-486F-8990-D24C92266AB9}"/>
    <dgm:cxn modelId="{24DC9745-C182-44E2-96B3-1C645FD9F6D9}" srcId="{8A8AF687-D804-46AF-8D9D-6D43726DBD73}" destId="{B09E147F-4AE9-4345-9B94-ADD55A35E23D}" srcOrd="1" destOrd="0" parTransId="{C599CFA5-7D75-4375-9846-4181150DDD54}" sibTransId="{4082F185-BFBB-44C8-8E8A-72FE2FE9ABCC}"/>
    <dgm:cxn modelId="{AEABE645-09A0-422B-81CB-A69CF211C040}" srcId="{8A8AF687-D804-46AF-8D9D-6D43726DBD73}" destId="{3B53A65F-59F3-45A7-822F-D88E5D12ED72}" srcOrd="2" destOrd="0" parTransId="{14032695-20FA-4A04-B5FA-DF89F4D04941}" sibTransId="{B51DD02B-1593-4E4C-AFFA-61E1B030C168}"/>
    <dgm:cxn modelId="{2DD05C47-311B-487E-A78A-52255BE39D30}" srcId="{71B39BFA-5736-4D45-82F7-5F13A382A811}" destId="{5BB908FD-6D2A-4018-A467-02B66B49ED9F}" srcOrd="0" destOrd="0" parTransId="{F354E66F-ADCE-4697-B7D1-DE7529D850BE}" sibTransId="{C8AA1838-813B-41E8-B801-A02B7F05664B}"/>
    <dgm:cxn modelId="{FBC3A850-5481-435C-A6E1-2F83885B930F}" type="presOf" srcId="{5BB908FD-6D2A-4018-A467-02B66B49ED9F}" destId="{7F1E2C89-71B4-4B31-9B3E-A3C7333B692E}" srcOrd="0" destOrd="0" presId="urn:microsoft.com/office/officeart/2005/8/layout/hList1"/>
    <dgm:cxn modelId="{D04D4572-CE87-4D9D-B43A-90C6BEDE716A}" type="presOf" srcId="{4B7311AA-3211-4055-93E3-5D7EACF7E264}" destId="{1AD6E072-8374-4EFC-A631-C6C62957402E}" srcOrd="0" destOrd="2" presId="urn:microsoft.com/office/officeart/2005/8/layout/hList1"/>
    <dgm:cxn modelId="{A163CF82-FD11-4B87-BD33-3E09C85BF5B5}" type="presOf" srcId="{D0F382A1-F0AB-40DC-9C80-FD6441CA799A}" destId="{1AD6E072-8374-4EFC-A631-C6C62957402E}" srcOrd="0" destOrd="1" presId="urn:microsoft.com/office/officeart/2005/8/layout/hList1"/>
    <dgm:cxn modelId="{539CF1A0-7AC4-4B2A-923A-F9D9E02E4899}" type="presOf" srcId="{3B53A65F-59F3-45A7-822F-D88E5D12ED72}" destId="{4D0BD040-319C-4302-93D5-5510F379DDBB}" srcOrd="0" destOrd="2" presId="urn:microsoft.com/office/officeart/2005/8/layout/hList1"/>
    <dgm:cxn modelId="{54C5A2B3-B1DE-458F-A185-EF232A7233F8}" type="presOf" srcId="{3B607FB1-C514-49EC-93D0-7684490E4A8B}" destId="{4D0BD040-319C-4302-93D5-5510F379DDBB}" srcOrd="0" destOrd="3" presId="urn:microsoft.com/office/officeart/2005/8/layout/hList1"/>
    <dgm:cxn modelId="{AA8627D3-5253-4ACB-A9D4-2493ABB76882}" type="presOf" srcId="{B09E147F-4AE9-4345-9B94-ADD55A35E23D}" destId="{4D0BD040-319C-4302-93D5-5510F379DDBB}" srcOrd="0" destOrd="1" presId="urn:microsoft.com/office/officeart/2005/8/layout/hList1"/>
    <dgm:cxn modelId="{89FACAE1-90AE-414B-9614-9CE129752604}" type="presOf" srcId="{8E3EF43B-4D3D-45A8-853E-608D1F065C5C}" destId="{1AD6E072-8374-4EFC-A631-C6C62957402E}" srcOrd="0" destOrd="0" presId="urn:microsoft.com/office/officeart/2005/8/layout/hList1"/>
    <dgm:cxn modelId="{7D73CAE8-AF32-4369-958E-671FB429B254}" type="presOf" srcId="{CB097802-5A77-4925-9E8C-8FAE4D3D01B9}" destId="{4D0BD040-319C-4302-93D5-5510F379DDBB}" srcOrd="0" destOrd="0" presId="urn:microsoft.com/office/officeart/2005/8/layout/hList1"/>
    <dgm:cxn modelId="{F12C76E9-C2B0-4CE9-B5C3-37B7D50D2955}" type="presOf" srcId="{5F364C3F-EC13-4AC4-BC65-87BEF0D896C9}" destId="{1AD6E072-8374-4EFC-A631-C6C62957402E}" srcOrd="0" destOrd="3" presId="urn:microsoft.com/office/officeart/2005/8/layout/hList1"/>
    <dgm:cxn modelId="{3C402EF6-161B-42C5-96B9-EBD17920BC55}" srcId="{5BB908FD-6D2A-4018-A467-02B66B49ED9F}" destId="{5F364C3F-EC13-4AC4-BC65-87BEF0D896C9}" srcOrd="3" destOrd="0" parTransId="{58977873-F73B-4C80-A4E0-34F942EEDF57}" sibTransId="{EB52FF7D-4ACB-417C-8DB1-295C8350B5F6}"/>
    <dgm:cxn modelId="{4C34C118-2EB4-440E-8898-F9139C6E400E}" type="presParOf" srcId="{D933B266-2351-415E-A9EE-0AD4E35BF670}" destId="{EB4D9695-7CB3-4EDE-B37F-9C935342C138}" srcOrd="0" destOrd="0" presId="urn:microsoft.com/office/officeart/2005/8/layout/hList1"/>
    <dgm:cxn modelId="{EA8237FD-1C7D-4914-B93B-4018A60622E0}" type="presParOf" srcId="{EB4D9695-7CB3-4EDE-B37F-9C935342C138}" destId="{7F1E2C89-71B4-4B31-9B3E-A3C7333B692E}" srcOrd="0" destOrd="0" presId="urn:microsoft.com/office/officeart/2005/8/layout/hList1"/>
    <dgm:cxn modelId="{DC2DC79E-EFA2-413B-95C0-2E9FB420A9BF}" type="presParOf" srcId="{EB4D9695-7CB3-4EDE-B37F-9C935342C138}" destId="{1AD6E072-8374-4EFC-A631-C6C62957402E}" srcOrd="1" destOrd="0" presId="urn:microsoft.com/office/officeart/2005/8/layout/hList1"/>
    <dgm:cxn modelId="{DAAAEB17-BB71-4367-A54A-BB6B8D538F57}" type="presParOf" srcId="{D933B266-2351-415E-A9EE-0AD4E35BF670}" destId="{F2441207-0174-4624-85F4-4E8E86DD784B}" srcOrd="1" destOrd="0" presId="urn:microsoft.com/office/officeart/2005/8/layout/hList1"/>
    <dgm:cxn modelId="{EFAC07D5-2A0C-4DBE-91E5-8278B28B1F66}" type="presParOf" srcId="{D933B266-2351-415E-A9EE-0AD4E35BF670}" destId="{2AC1A67F-AD23-4B88-BAD7-472243555ABE}" srcOrd="2" destOrd="0" presId="urn:microsoft.com/office/officeart/2005/8/layout/hList1"/>
    <dgm:cxn modelId="{514A1FC6-BF77-4EBD-B5F7-54939F826A39}" type="presParOf" srcId="{2AC1A67F-AD23-4B88-BAD7-472243555ABE}" destId="{A196322A-A5F9-4656-95A8-8B49A3ACD9F0}" srcOrd="0" destOrd="0" presId="urn:microsoft.com/office/officeart/2005/8/layout/hList1"/>
    <dgm:cxn modelId="{379334BF-23B9-47EA-ADD4-4A7DEC9245F4}" type="presParOf" srcId="{2AC1A67F-AD23-4B88-BAD7-472243555ABE}" destId="{4D0BD040-319C-4302-93D5-5510F379DDB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F1BC6B-4B98-4082-AD78-2619AD3B4D4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1EB764-9608-4066-814B-F746336CBE9D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Speed</a:t>
          </a:r>
          <a:endParaRPr lang="en-US"/>
        </a:p>
      </dgm:t>
    </dgm:pt>
    <dgm:pt modelId="{C6BC8D98-B7B6-4637-A04D-0A333925917A}" type="parTrans" cxnId="{92446066-ADC0-4592-BA02-7520AEB115F6}">
      <dgm:prSet/>
      <dgm:spPr/>
      <dgm:t>
        <a:bodyPr/>
        <a:lstStyle/>
        <a:p>
          <a:endParaRPr lang="en-US"/>
        </a:p>
      </dgm:t>
    </dgm:pt>
    <dgm:pt modelId="{D4676B1A-2E19-4117-B76B-AE4F8E3B969E}" type="sibTrans" cxnId="{92446066-ADC0-4592-BA02-7520AEB115F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587B712-DAA0-4786-8B21-9310C7635AA8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Memory use</a:t>
          </a:r>
          <a:endParaRPr lang="en-US"/>
        </a:p>
      </dgm:t>
    </dgm:pt>
    <dgm:pt modelId="{B3113931-CCBC-420A-B76D-4BA5D890B83C}" type="parTrans" cxnId="{2936FF0B-75AE-46A0-9566-E3166FDA4AC9}">
      <dgm:prSet/>
      <dgm:spPr/>
      <dgm:t>
        <a:bodyPr/>
        <a:lstStyle/>
        <a:p>
          <a:endParaRPr lang="en-US"/>
        </a:p>
      </dgm:t>
    </dgm:pt>
    <dgm:pt modelId="{CD664F46-3F40-4A1E-AD0C-8060FFAEB777}" type="sibTrans" cxnId="{2936FF0B-75AE-46A0-9566-E3166FDA4AC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63C0DC4-5628-4E54-A22B-6E7A14144063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Ease of interpretation</a:t>
          </a:r>
          <a:endParaRPr lang="en-US"/>
        </a:p>
      </dgm:t>
    </dgm:pt>
    <dgm:pt modelId="{80C19F50-6BC0-48B8-A46F-253DD659AA38}" type="parTrans" cxnId="{2AEA0363-34AB-429A-8321-0633D0C65592}">
      <dgm:prSet/>
      <dgm:spPr/>
      <dgm:t>
        <a:bodyPr/>
        <a:lstStyle/>
        <a:p>
          <a:endParaRPr lang="en-US"/>
        </a:p>
      </dgm:t>
    </dgm:pt>
    <dgm:pt modelId="{BD213AED-0CC2-41B4-8875-B029958BE804}" type="sibTrans" cxnId="{2AEA0363-34AB-429A-8321-0633D0C6559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AA9541F-D0EA-4227-BFFB-1CB4400F8189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Extensibility</a:t>
          </a:r>
          <a:endParaRPr lang="en-US"/>
        </a:p>
      </dgm:t>
    </dgm:pt>
    <dgm:pt modelId="{F5504470-99BA-4032-B058-CAF135BD3935}" type="parTrans" cxnId="{F771CF61-CBCC-42EF-9B44-FC63B1DD03BF}">
      <dgm:prSet/>
      <dgm:spPr/>
      <dgm:t>
        <a:bodyPr/>
        <a:lstStyle/>
        <a:p>
          <a:endParaRPr lang="en-US"/>
        </a:p>
      </dgm:t>
    </dgm:pt>
    <dgm:pt modelId="{6DFCF28E-6E67-4C7B-939B-354020E04140}" type="sibTrans" cxnId="{F771CF61-CBCC-42EF-9B44-FC63B1DD03BF}">
      <dgm:prSet/>
      <dgm:spPr/>
      <dgm:t>
        <a:bodyPr/>
        <a:lstStyle/>
        <a:p>
          <a:endParaRPr lang="en-US"/>
        </a:p>
      </dgm:t>
    </dgm:pt>
    <dgm:pt modelId="{66A65459-0126-4356-8EDD-2B8DF5951500}" type="pres">
      <dgm:prSet presAssocID="{0DF1BC6B-4B98-4082-AD78-2619AD3B4D4A}" presName="root" presStyleCnt="0">
        <dgm:presLayoutVars>
          <dgm:dir/>
          <dgm:resizeHandles val="exact"/>
        </dgm:presLayoutVars>
      </dgm:prSet>
      <dgm:spPr/>
    </dgm:pt>
    <dgm:pt modelId="{74ED39BA-0DF6-44EE-BA72-033C8E9120B2}" type="pres">
      <dgm:prSet presAssocID="{0DF1BC6B-4B98-4082-AD78-2619AD3B4D4A}" presName="container" presStyleCnt="0">
        <dgm:presLayoutVars>
          <dgm:dir/>
          <dgm:resizeHandles val="exact"/>
        </dgm:presLayoutVars>
      </dgm:prSet>
      <dgm:spPr/>
    </dgm:pt>
    <dgm:pt modelId="{C9F5BA73-01BD-414C-853B-7B02D9D787AA}" type="pres">
      <dgm:prSet presAssocID="{BD1EB764-9608-4066-814B-F746336CBE9D}" presName="compNode" presStyleCnt="0"/>
      <dgm:spPr/>
    </dgm:pt>
    <dgm:pt modelId="{D8AEB053-7148-482A-B04D-CE00BD723C71}" type="pres">
      <dgm:prSet presAssocID="{BD1EB764-9608-4066-814B-F746336CBE9D}" presName="iconBgRect" presStyleLbl="bgShp" presStyleIdx="0" presStyleCnt="4"/>
      <dgm:spPr/>
    </dgm:pt>
    <dgm:pt modelId="{D8A1DD49-51C6-4358-A4C6-1A3D5A306B5A}" type="pres">
      <dgm:prSet presAssocID="{BD1EB764-9608-4066-814B-F746336CBE9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AB83D3C-A31C-46B6-9E24-C75670BA1711}" type="pres">
      <dgm:prSet presAssocID="{BD1EB764-9608-4066-814B-F746336CBE9D}" presName="spaceRect" presStyleCnt="0"/>
      <dgm:spPr/>
    </dgm:pt>
    <dgm:pt modelId="{6E2AB4A8-7785-4B4E-B142-A12F089577A4}" type="pres">
      <dgm:prSet presAssocID="{BD1EB764-9608-4066-814B-F746336CBE9D}" presName="textRect" presStyleLbl="revTx" presStyleIdx="0" presStyleCnt="4">
        <dgm:presLayoutVars>
          <dgm:chMax val="1"/>
          <dgm:chPref val="1"/>
        </dgm:presLayoutVars>
      </dgm:prSet>
      <dgm:spPr/>
    </dgm:pt>
    <dgm:pt modelId="{ABED0ADF-E180-4DFD-9BEF-533ECF13EBC2}" type="pres">
      <dgm:prSet presAssocID="{D4676B1A-2E19-4117-B76B-AE4F8E3B969E}" presName="sibTrans" presStyleLbl="sibTrans2D1" presStyleIdx="0" presStyleCnt="0"/>
      <dgm:spPr/>
    </dgm:pt>
    <dgm:pt modelId="{0B05647B-A928-4F4C-8E4B-55F19A628CFD}" type="pres">
      <dgm:prSet presAssocID="{8587B712-DAA0-4786-8B21-9310C7635AA8}" presName="compNode" presStyleCnt="0"/>
      <dgm:spPr/>
    </dgm:pt>
    <dgm:pt modelId="{C2603181-9FEE-4E36-B71D-5762D2F8242D}" type="pres">
      <dgm:prSet presAssocID="{8587B712-DAA0-4786-8B21-9310C7635AA8}" presName="iconBgRect" presStyleLbl="bgShp" presStyleIdx="1" presStyleCnt="4"/>
      <dgm:spPr/>
    </dgm:pt>
    <dgm:pt modelId="{2F55B0AC-80C7-4C00-99D6-A076D2E0ADAB}" type="pres">
      <dgm:prSet presAssocID="{8587B712-DAA0-4786-8B21-9310C7635AA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6F4F12A4-114E-4823-BDDE-824334FE4EE6}" type="pres">
      <dgm:prSet presAssocID="{8587B712-DAA0-4786-8B21-9310C7635AA8}" presName="spaceRect" presStyleCnt="0"/>
      <dgm:spPr/>
    </dgm:pt>
    <dgm:pt modelId="{EF81F3D5-3108-4CFE-9B11-B8212D478C2A}" type="pres">
      <dgm:prSet presAssocID="{8587B712-DAA0-4786-8B21-9310C7635AA8}" presName="textRect" presStyleLbl="revTx" presStyleIdx="1" presStyleCnt="4">
        <dgm:presLayoutVars>
          <dgm:chMax val="1"/>
          <dgm:chPref val="1"/>
        </dgm:presLayoutVars>
      </dgm:prSet>
      <dgm:spPr/>
    </dgm:pt>
    <dgm:pt modelId="{FAA1B236-B360-47FF-9236-5F7AA61EE123}" type="pres">
      <dgm:prSet presAssocID="{CD664F46-3F40-4A1E-AD0C-8060FFAEB777}" presName="sibTrans" presStyleLbl="sibTrans2D1" presStyleIdx="0" presStyleCnt="0"/>
      <dgm:spPr/>
    </dgm:pt>
    <dgm:pt modelId="{CBA57B49-9ADF-4DA3-8E6B-7D32E24ED21D}" type="pres">
      <dgm:prSet presAssocID="{D63C0DC4-5628-4E54-A22B-6E7A14144063}" presName="compNode" presStyleCnt="0"/>
      <dgm:spPr/>
    </dgm:pt>
    <dgm:pt modelId="{1DCF843A-6A0D-48FB-98A7-15DC76512CFF}" type="pres">
      <dgm:prSet presAssocID="{D63C0DC4-5628-4E54-A22B-6E7A14144063}" presName="iconBgRect" presStyleLbl="bgShp" presStyleIdx="2" presStyleCnt="4"/>
      <dgm:spPr/>
    </dgm:pt>
    <dgm:pt modelId="{16E28029-9A29-4D9E-98C8-408469ADD0FC}" type="pres">
      <dgm:prSet presAssocID="{D63C0DC4-5628-4E54-A22B-6E7A1414406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181C6E0-41D6-4AC6-BB64-486ABED43B30}" type="pres">
      <dgm:prSet presAssocID="{D63C0DC4-5628-4E54-A22B-6E7A14144063}" presName="spaceRect" presStyleCnt="0"/>
      <dgm:spPr/>
    </dgm:pt>
    <dgm:pt modelId="{750C59F9-686A-4A06-9DC1-F018684FBEAE}" type="pres">
      <dgm:prSet presAssocID="{D63C0DC4-5628-4E54-A22B-6E7A14144063}" presName="textRect" presStyleLbl="revTx" presStyleIdx="2" presStyleCnt="4">
        <dgm:presLayoutVars>
          <dgm:chMax val="1"/>
          <dgm:chPref val="1"/>
        </dgm:presLayoutVars>
      </dgm:prSet>
      <dgm:spPr/>
    </dgm:pt>
    <dgm:pt modelId="{1A23DD67-C753-41D1-A930-C49E2874570B}" type="pres">
      <dgm:prSet presAssocID="{BD213AED-0CC2-41B4-8875-B029958BE804}" presName="sibTrans" presStyleLbl="sibTrans2D1" presStyleIdx="0" presStyleCnt="0"/>
      <dgm:spPr/>
    </dgm:pt>
    <dgm:pt modelId="{3E169675-4F7C-4D21-BDFF-B68F14C76FE0}" type="pres">
      <dgm:prSet presAssocID="{1AA9541F-D0EA-4227-BFFB-1CB4400F8189}" presName="compNode" presStyleCnt="0"/>
      <dgm:spPr/>
    </dgm:pt>
    <dgm:pt modelId="{0034E0B6-04F2-4A0F-BEDB-7F5B030C0620}" type="pres">
      <dgm:prSet presAssocID="{1AA9541F-D0EA-4227-BFFB-1CB4400F8189}" presName="iconBgRect" presStyleLbl="bgShp" presStyleIdx="3" presStyleCnt="4"/>
      <dgm:spPr/>
    </dgm:pt>
    <dgm:pt modelId="{756B2821-A682-4999-B9B0-CF09FCFA5AB7}" type="pres">
      <dgm:prSet presAssocID="{1AA9541F-D0EA-4227-BFFB-1CB4400F818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28F188F-2FED-4E0F-9535-B897B74350A6}" type="pres">
      <dgm:prSet presAssocID="{1AA9541F-D0EA-4227-BFFB-1CB4400F8189}" presName="spaceRect" presStyleCnt="0"/>
      <dgm:spPr/>
    </dgm:pt>
    <dgm:pt modelId="{276303BD-EFE9-4773-AF28-1415AD95A6D1}" type="pres">
      <dgm:prSet presAssocID="{1AA9541F-D0EA-4227-BFFB-1CB4400F818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936FF0B-75AE-46A0-9566-E3166FDA4AC9}" srcId="{0DF1BC6B-4B98-4082-AD78-2619AD3B4D4A}" destId="{8587B712-DAA0-4786-8B21-9310C7635AA8}" srcOrd="1" destOrd="0" parTransId="{B3113931-CCBC-420A-B76D-4BA5D890B83C}" sibTransId="{CD664F46-3F40-4A1E-AD0C-8060FFAEB777}"/>
    <dgm:cxn modelId="{DF5DBA0C-BD21-4161-BD51-6A727C25DD70}" type="presOf" srcId="{1AA9541F-D0EA-4227-BFFB-1CB4400F8189}" destId="{276303BD-EFE9-4773-AF28-1415AD95A6D1}" srcOrd="0" destOrd="0" presId="urn:microsoft.com/office/officeart/2018/2/layout/IconCircleList"/>
    <dgm:cxn modelId="{D793472B-E457-4E09-B741-DE0226107A4A}" type="presOf" srcId="{D4676B1A-2E19-4117-B76B-AE4F8E3B969E}" destId="{ABED0ADF-E180-4DFD-9BEF-533ECF13EBC2}" srcOrd="0" destOrd="0" presId="urn:microsoft.com/office/officeart/2018/2/layout/IconCircleList"/>
    <dgm:cxn modelId="{F771CF61-CBCC-42EF-9B44-FC63B1DD03BF}" srcId="{0DF1BC6B-4B98-4082-AD78-2619AD3B4D4A}" destId="{1AA9541F-D0EA-4227-BFFB-1CB4400F8189}" srcOrd="3" destOrd="0" parTransId="{F5504470-99BA-4032-B058-CAF135BD3935}" sibTransId="{6DFCF28E-6E67-4C7B-939B-354020E04140}"/>
    <dgm:cxn modelId="{2AEA0363-34AB-429A-8321-0633D0C65592}" srcId="{0DF1BC6B-4B98-4082-AD78-2619AD3B4D4A}" destId="{D63C0DC4-5628-4E54-A22B-6E7A14144063}" srcOrd="2" destOrd="0" parTransId="{80C19F50-6BC0-48B8-A46F-253DD659AA38}" sibTransId="{BD213AED-0CC2-41B4-8875-B029958BE804}"/>
    <dgm:cxn modelId="{A9986E44-7083-416D-808B-727494E1C584}" type="presOf" srcId="{0DF1BC6B-4B98-4082-AD78-2619AD3B4D4A}" destId="{66A65459-0126-4356-8EDD-2B8DF5951500}" srcOrd="0" destOrd="0" presId="urn:microsoft.com/office/officeart/2018/2/layout/IconCircleList"/>
    <dgm:cxn modelId="{92446066-ADC0-4592-BA02-7520AEB115F6}" srcId="{0DF1BC6B-4B98-4082-AD78-2619AD3B4D4A}" destId="{BD1EB764-9608-4066-814B-F746336CBE9D}" srcOrd="0" destOrd="0" parTransId="{C6BC8D98-B7B6-4637-A04D-0A333925917A}" sibTransId="{D4676B1A-2E19-4117-B76B-AE4F8E3B969E}"/>
    <dgm:cxn modelId="{8B62684E-D634-4545-B3F1-A2C34523104B}" type="presOf" srcId="{8587B712-DAA0-4786-8B21-9310C7635AA8}" destId="{EF81F3D5-3108-4CFE-9B11-B8212D478C2A}" srcOrd="0" destOrd="0" presId="urn:microsoft.com/office/officeart/2018/2/layout/IconCircleList"/>
    <dgm:cxn modelId="{48DDE35A-A504-47DF-B16F-8BDBA529319F}" type="presOf" srcId="{BD213AED-0CC2-41B4-8875-B029958BE804}" destId="{1A23DD67-C753-41D1-A930-C49E2874570B}" srcOrd="0" destOrd="0" presId="urn:microsoft.com/office/officeart/2018/2/layout/IconCircleList"/>
    <dgm:cxn modelId="{0ED4CF8B-356D-494A-8091-248E6B7136F7}" type="presOf" srcId="{CD664F46-3F40-4A1E-AD0C-8060FFAEB777}" destId="{FAA1B236-B360-47FF-9236-5F7AA61EE123}" srcOrd="0" destOrd="0" presId="urn:microsoft.com/office/officeart/2018/2/layout/IconCircleList"/>
    <dgm:cxn modelId="{FB859EBC-D2FC-4379-9ADD-9B8E5055AAEE}" type="presOf" srcId="{BD1EB764-9608-4066-814B-F746336CBE9D}" destId="{6E2AB4A8-7785-4B4E-B142-A12F089577A4}" srcOrd="0" destOrd="0" presId="urn:microsoft.com/office/officeart/2018/2/layout/IconCircleList"/>
    <dgm:cxn modelId="{FF916AE5-512B-423C-8067-5C130ED944C5}" type="presOf" srcId="{D63C0DC4-5628-4E54-A22B-6E7A14144063}" destId="{750C59F9-686A-4A06-9DC1-F018684FBEAE}" srcOrd="0" destOrd="0" presId="urn:microsoft.com/office/officeart/2018/2/layout/IconCircleList"/>
    <dgm:cxn modelId="{A4DF7DE9-3405-4DA1-B137-4DBD6C21C3A0}" type="presParOf" srcId="{66A65459-0126-4356-8EDD-2B8DF5951500}" destId="{74ED39BA-0DF6-44EE-BA72-033C8E9120B2}" srcOrd="0" destOrd="0" presId="urn:microsoft.com/office/officeart/2018/2/layout/IconCircleList"/>
    <dgm:cxn modelId="{D708FD94-9DBA-40C5-9F35-1C177EF52A26}" type="presParOf" srcId="{74ED39BA-0DF6-44EE-BA72-033C8E9120B2}" destId="{C9F5BA73-01BD-414C-853B-7B02D9D787AA}" srcOrd="0" destOrd="0" presId="urn:microsoft.com/office/officeart/2018/2/layout/IconCircleList"/>
    <dgm:cxn modelId="{0E11EEE6-8B42-49F7-8CE2-6F39DDCB79E9}" type="presParOf" srcId="{C9F5BA73-01BD-414C-853B-7B02D9D787AA}" destId="{D8AEB053-7148-482A-B04D-CE00BD723C71}" srcOrd="0" destOrd="0" presId="urn:microsoft.com/office/officeart/2018/2/layout/IconCircleList"/>
    <dgm:cxn modelId="{399BF828-D2C7-4A01-94BC-ADF629AAF6B4}" type="presParOf" srcId="{C9F5BA73-01BD-414C-853B-7B02D9D787AA}" destId="{D8A1DD49-51C6-4358-A4C6-1A3D5A306B5A}" srcOrd="1" destOrd="0" presId="urn:microsoft.com/office/officeart/2018/2/layout/IconCircleList"/>
    <dgm:cxn modelId="{72E9719D-620A-42A9-A577-85D621DC76C9}" type="presParOf" srcId="{C9F5BA73-01BD-414C-853B-7B02D9D787AA}" destId="{FAB83D3C-A31C-46B6-9E24-C75670BA1711}" srcOrd="2" destOrd="0" presId="urn:microsoft.com/office/officeart/2018/2/layout/IconCircleList"/>
    <dgm:cxn modelId="{E9F12623-63ED-4461-9F93-3B4C8F1903F8}" type="presParOf" srcId="{C9F5BA73-01BD-414C-853B-7B02D9D787AA}" destId="{6E2AB4A8-7785-4B4E-B142-A12F089577A4}" srcOrd="3" destOrd="0" presId="urn:microsoft.com/office/officeart/2018/2/layout/IconCircleList"/>
    <dgm:cxn modelId="{F3BF5179-8892-4195-A8FD-A234CCAD592B}" type="presParOf" srcId="{74ED39BA-0DF6-44EE-BA72-033C8E9120B2}" destId="{ABED0ADF-E180-4DFD-9BEF-533ECF13EBC2}" srcOrd="1" destOrd="0" presId="urn:microsoft.com/office/officeart/2018/2/layout/IconCircleList"/>
    <dgm:cxn modelId="{7612684C-438F-436F-A113-24D8002FEAF5}" type="presParOf" srcId="{74ED39BA-0DF6-44EE-BA72-033C8E9120B2}" destId="{0B05647B-A928-4F4C-8E4B-55F19A628CFD}" srcOrd="2" destOrd="0" presId="urn:microsoft.com/office/officeart/2018/2/layout/IconCircleList"/>
    <dgm:cxn modelId="{9EC2AF94-F9F6-4DD8-AF69-61ACB759C146}" type="presParOf" srcId="{0B05647B-A928-4F4C-8E4B-55F19A628CFD}" destId="{C2603181-9FEE-4E36-B71D-5762D2F8242D}" srcOrd="0" destOrd="0" presId="urn:microsoft.com/office/officeart/2018/2/layout/IconCircleList"/>
    <dgm:cxn modelId="{4E94370E-FEFC-4C0B-A25C-4FA1D140DDD4}" type="presParOf" srcId="{0B05647B-A928-4F4C-8E4B-55F19A628CFD}" destId="{2F55B0AC-80C7-4C00-99D6-A076D2E0ADAB}" srcOrd="1" destOrd="0" presId="urn:microsoft.com/office/officeart/2018/2/layout/IconCircleList"/>
    <dgm:cxn modelId="{B67EB2F8-5FA2-4F39-A2A0-659276FCA420}" type="presParOf" srcId="{0B05647B-A928-4F4C-8E4B-55F19A628CFD}" destId="{6F4F12A4-114E-4823-BDDE-824334FE4EE6}" srcOrd="2" destOrd="0" presId="urn:microsoft.com/office/officeart/2018/2/layout/IconCircleList"/>
    <dgm:cxn modelId="{B5DCF87B-9285-49D2-BDFB-E1E75E917CDC}" type="presParOf" srcId="{0B05647B-A928-4F4C-8E4B-55F19A628CFD}" destId="{EF81F3D5-3108-4CFE-9B11-B8212D478C2A}" srcOrd="3" destOrd="0" presId="urn:microsoft.com/office/officeart/2018/2/layout/IconCircleList"/>
    <dgm:cxn modelId="{C6C937B4-7B74-420F-8C7F-3C16C30F5714}" type="presParOf" srcId="{74ED39BA-0DF6-44EE-BA72-033C8E9120B2}" destId="{FAA1B236-B360-47FF-9236-5F7AA61EE123}" srcOrd="3" destOrd="0" presId="urn:microsoft.com/office/officeart/2018/2/layout/IconCircleList"/>
    <dgm:cxn modelId="{5E6A6910-345F-4E7D-93DC-DA63EAF302C6}" type="presParOf" srcId="{74ED39BA-0DF6-44EE-BA72-033C8E9120B2}" destId="{CBA57B49-9ADF-4DA3-8E6B-7D32E24ED21D}" srcOrd="4" destOrd="0" presId="urn:microsoft.com/office/officeart/2018/2/layout/IconCircleList"/>
    <dgm:cxn modelId="{C808D93D-2ADA-4674-A20E-D4FE513F7322}" type="presParOf" srcId="{CBA57B49-9ADF-4DA3-8E6B-7D32E24ED21D}" destId="{1DCF843A-6A0D-48FB-98A7-15DC76512CFF}" srcOrd="0" destOrd="0" presId="urn:microsoft.com/office/officeart/2018/2/layout/IconCircleList"/>
    <dgm:cxn modelId="{C32290A9-5BA3-4DAB-AFCF-E9719EB0A00B}" type="presParOf" srcId="{CBA57B49-9ADF-4DA3-8E6B-7D32E24ED21D}" destId="{16E28029-9A29-4D9E-98C8-408469ADD0FC}" srcOrd="1" destOrd="0" presId="urn:microsoft.com/office/officeart/2018/2/layout/IconCircleList"/>
    <dgm:cxn modelId="{9EF38ED4-FA0F-4031-A151-0EEFF26FAAD6}" type="presParOf" srcId="{CBA57B49-9ADF-4DA3-8E6B-7D32E24ED21D}" destId="{B181C6E0-41D6-4AC6-BB64-486ABED43B30}" srcOrd="2" destOrd="0" presId="urn:microsoft.com/office/officeart/2018/2/layout/IconCircleList"/>
    <dgm:cxn modelId="{2104D4D3-46BD-49DC-9235-1D506BA95E4A}" type="presParOf" srcId="{CBA57B49-9ADF-4DA3-8E6B-7D32E24ED21D}" destId="{750C59F9-686A-4A06-9DC1-F018684FBEAE}" srcOrd="3" destOrd="0" presId="urn:microsoft.com/office/officeart/2018/2/layout/IconCircleList"/>
    <dgm:cxn modelId="{7350787A-FC68-44BD-8F03-8012B2FFCCDB}" type="presParOf" srcId="{74ED39BA-0DF6-44EE-BA72-033C8E9120B2}" destId="{1A23DD67-C753-41D1-A930-C49E2874570B}" srcOrd="5" destOrd="0" presId="urn:microsoft.com/office/officeart/2018/2/layout/IconCircleList"/>
    <dgm:cxn modelId="{745F81EE-ECD5-4102-897F-CA19479EF5A4}" type="presParOf" srcId="{74ED39BA-0DF6-44EE-BA72-033C8E9120B2}" destId="{3E169675-4F7C-4D21-BDFF-B68F14C76FE0}" srcOrd="6" destOrd="0" presId="urn:microsoft.com/office/officeart/2018/2/layout/IconCircleList"/>
    <dgm:cxn modelId="{22B20060-4779-44CB-8837-EE970DA2CAE9}" type="presParOf" srcId="{3E169675-4F7C-4D21-BDFF-B68F14C76FE0}" destId="{0034E0B6-04F2-4A0F-BEDB-7F5B030C0620}" srcOrd="0" destOrd="0" presId="urn:microsoft.com/office/officeart/2018/2/layout/IconCircleList"/>
    <dgm:cxn modelId="{4D379E95-1082-4137-B09E-C809F3C223D3}" type="presParOf" srcId="{3E169675-4F7C-4D21-BDFF-B68F14C76FE0}" destId="{756B2821-A682-4999-B9B0-CF09FCFA5AB7}" srcOrd="1" destOrd="0" presId="urn:microsoft.com/office/officeart/2018/2/layout/IconCircleList"/>
    <dgm:cxn modelId="{12838DD0-4344-49D3-BC35-9483C48E9D89}" type="presParOf" srcId="{3E169675-4F7C-4D21-BDFF-B68F14C76FE0}" destId="{228F188F-2FED-4E0F-9535-B897B74350A6}" srcOrd="2" destOrd="0" presId="urn:microsoft.com/office/officeart/2018/2/layout/IconCircleList"/>
    <dgm:cxn modelId="{C9A0570C-30C7-47D3-8BED-103F6F86A62F}" type="presParOf" srcId="{3E169675-4F7C-4D21-BDFF-B68F14C76FE0}" destId="{276303BD-EFE9-4773-AF28-1415AD95A6D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25D338-28EA-49BF-A215-EA83E885C40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478B09-257B-46D8-842B-DA2E68A2A298}">
      <dgm:prSet/>
      <dgm:spPr/>
      <dgm:t>
        <a:bodyPr/>
        <a:lstStyle/>
        <a:p>
          <a:r>
            <a:rPr lang="en-US"/>
            <a:t>“Predict the price of a stock in 6 months from now, on the basis of company performance measures and economic data.” </a:t>
          </a:r>
        </a:p>
      </dgm:t>
    </dgm:pt>
    <dgm:pt modelId="{CD495EFF-7FBC-4255-96B8-F0B24A46445F}" type="parTrans" cxnId="{591EF2B2-B0EF-4443-A6A9-224640E0F964}">
      <dgm:prSet/>
      <dgm:spPr/>
      <dgm:t>
        <a:bodyPr/>
        <a:lstStyle/>
        <a:p>
          <a:endParaRPr lang="en-US"/>
        </a:p>
      </dgm:t>
    </dgm:pt>
    <dgm:pt modelId="{6E39FC74-777A-4D89-A48D-C205A402F965}" type="sibTrans" cxnId="{591EF2B2-B0EF-4443-A6A9-224640E0F964}">
      <dgm:prSet/>
      <dgm:spPr/>
      <dgm:t>
        <a:bodyPr/>
        <a:lstStyle/>
        <a:p>
          <a:endParaRPr lang="en-US"/>
        </a:p>
      </dgm:t>
    </dgm:pt>
    <dgm:pt modelId="{62EB6A2D-AEA1-49C3-8C23-1ADF199C89BD}">
      <dgm:prSet/>
      <dgm:spPr/>
      <dgm:t>
        <a:bodyPr/>
        <a:lstStyle/>
        <a:p>
          <a:r>
            <a:rPr lang="en-US"/>
            <a:t>“Estimate the amount of glucose in the blood of a diabetic person, from the infrared absorption spectrum of that person’s blood.”</a:t>
          </a:r>
        </a:p>
      </dgm:t>
    </dgm:pt>
    <dgm:pt modelId="{BFF93337-A9F8-45A8-AC4C-DF97E42D0E0E}" type="parTrans" cxnId="{E5E4A5BE-2CAC-445D-8EE1-09FA8BCB5AB1}">
      <dgm:prSet/>
      <dgm:spPr/>
      <dgm:t>
        <a:bodyPr/>
        <a:lstStyle/>
        <a:p>
          <a:endParaRPr lang="en-US"/>
        </a:p>
      </dgm:t>
    </dgm:pt>
    <dgm:pt modelId="{BD6F3971-7F64-4806-AA61-7440B88B2A92}" type="sibTrans" cxnId="{E5E4A5BE-2CAC-445D-8EE1-09FA8BCB5AB1}">
      <dgm:prSet/>
      <dgm:spPr/>
      <dgm:t>
        <a:bodyPr/>
        <a:lstStyle/>
        <a:p>
          <a:endParaRPr lang="en-US"/>
        </a:p>
      </dgm:t>
    </dgm:pt>
    <dgm:pt modelId="{5146CEB8-0CC4-4542-BF1C-DBEE5E487601}">
      <dgm:prSet/>
      <dgm:spPr/>
      <dgm:t>
        <a:bodyPr/>
        <a:lstStyle/>
        <a:p>
          <a:r>
            <a:rPr lang="en-US" dirty="0"/>
            <a:t>Emphasis on predictions, practicality, usefulness.</a:t>
          </a:r>
        </a:p>
      </dgm:t>
    </dgm:pt>
    <dgm:pt modelId="{B60AE065-42CA-4024-95D9-28D864F36A10}" type="parTrans" cxnId="{C9683468-CEBC-4658-B807-1ABA2466E856}">
      <dgm:prSet/>
      <dgm:spPr/>
      <dgm:t>
        <a:bodyPr/>
        <a:lstStyle/>
        <a:p>
          <a:endParaRPr lang="en-US"/>
        </a:p>
      </dgm:t>
    </dgm:pt>
    <dgm:pt modelId="{5CD35B46-0B40-4091-BB8F-A0E3BB6982A5}" type="sibTrans" cxnId="{C9683468-CEBC-4658-B807-1ABA2466E856}">
      <dgm:prSet/>
      <dgm:spPr/>
      <dgm:t>
        <a:bodyPr/>
        <a:lstStyle/>
        <a:p>
          <a:endParaRPr lang="en-US"/>
        </a:p>
      </dgm:t>
    </dgm:pt>
    <dgm:pt modelId="{4B5CC88E-A4B4-4E1E-A3B9-3572653DD3B3}" type="pres">
      <dgm:prSet presAssocID="{1A25D338-28EA-49BF-A215-EA83E885C40C}" presName="linear" presStyleCnt="0">
        <dgm:presLayoutVars>
          <dgm:animLvl val="lvl"/>
          <dgm:resizeHandles val="exact"/>
        </dgm:presLayoutVars>
      </dgm:prSet>
      <dgm:spPr/>
    </dgm:pt>
    <dgm:pt modelId="{26D2140A-DC4C-4E74-B1BC-EC46625C9E5D}" type="pres">
      <dgm:prSet presAssocID="{2E478B09-257B-46D8-842B-DA2E68A2A29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34049BE-324C-422E-BBB3-F8021416A712}" type="pres">
      <dgm:prSet presAssocID="{6E39FC74-777A-4D89-A48D-C205A402F965}" presName="spacer" presStyleCnt="0"/>
      <dgm:spPr/>
    </dgm:pt>
    <dgm:pt modelId="{88860D2C-E633-4A5D-BA70-20A5FAA48EE1}" type="pres">
      <dgm:prSet presAssocID="{62EB6A2D-AEA1-49C3-8C23-1ADF199C89B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F02E3D5-2EFF-4F6E-AF06-BEDC07775908}" type="pres">
      <dgm:prSet presAssocID="{BD6F3971-7F64-4806-AA61-7440B88B2A92}" presName="spacer" presStyleCnt="0"/>
      <dgm:spPr/>
    </dgm:pt>
    <dgm:pt modelId="{12BD8E4E-EE15-4A06-AAD9-D7977EF35B91}" type="pres">
      <dgm:prSet presAssocID="{5146CEB8-0CC4-4542-BF1C-DBEE5E48760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9683468-CEBC-4658-B807-1ABA2466E856}" srcId="{1A25D338-28EA-49BF-A215-EA83E885C40C}" destId="{5146CEB8-0CC4-4542-BF1C-DBEE5E487601}" srcOrd="2" destOrd="0" parTransId="{B60AE065-42CA-4024-95D9-28D864F36A10}" sibTransId="{5CD35B46-0B40-4091-BB8F-A0E3BB6982A5}"/>
    <dgm:cxn modelId="{3B18817A-1F77-424C-BA55-2F3185D8BA94}" type="presOf" srcId="{2E478B09-257B-46D8-842B-DA2E68A2A298}" destId="{26D2140A-DC4C-4E74-B1BC-EC46625C9E5D}" srcOrd="0" destOrd="0" presId="urn:microsoft.com/office/officeart/2005/8/layout/vList2"/>
    <dgm:cxn modelId="{6AD2669D-F2F9-4CFE-845E-29DA4F3E294B}" type="presOf" srcId="{5146CEB8-0CC4-4542-BF1C-DBEE5E487601}" destId="{12BD8E4E-EE15-4A06-AAD9-D7977EF35B91}" srcOrd="0" destOrd="0" presId="urn:microsoft.com/office/officeart/2005/8/layout/vList2"/>
    <dgm:cxn modelId="{346996A8-9CE9-4CB3-AFF8-9A9B2F5420B0}" type="presOf" srcId="{62EB6A2D-AEA1-49C3-8C23-1ADF199C89BD}" destId="{88860D2C-E633-4A5D-BA70-20A5FAA48EE1}" srcOrd="0" destOrd="0" presId="urn:microsoft.com/office/officeart/2005/8/layout/vList2"/>
    <dgm:cxn modelId="{591EF2B2-B0EF-4443-A6A9-224640E0F964}" srcId="{1A25D338-28EA-49BF-A215-EA83E885C40C}" destId="{2E478B09-257B-46D8-842B-DA2E68A2A298}" srcOrd="0" destOrd="0" parTransId="{CD495EFF-7FBC-4255-96B8-F0B24A46445F}" sibTransId="{6E39FC74-777A-4D89-A48D-C205A402F965}"/>
    <dgm:cxn modelId="{E5E4A5BE-2CAC-445D-8EE1-09FA8BCB5AB1}" srcId="{1A25D338-28EA-49BF-A215-EA83E885C40C}" destId="{62EB6A2D-AEA1-49C3-8C23-1ADF199C89BD}" srcOrd="1" destOrd="0" parTransId="{BFF93337-A9F8-45A8-AC4C-DF97E42D0E0E}" sibTransId="{BD6F3971-7F64-4806-AA61-7440B88B2A92}"/>
    <dgm:cxn modelId="{02ED53F0-6DD3-4F7F-8BD1-1F9B0C53A0C2}" type="presOf" srcId="{1A25D338-28EA-49BF-A215-EA83E885C40C}" destId="{4B5CC88E-A4B4-4E1E-A3B9-3572653DD3B3}" srcOrd="0" destOrd="0" presId="urn:microsoft.com/office/officeart/2005/8/layout/vList2"/>
    <dgm:cxn modelId="{3931F466-1C88-4304-B4E5-4A6BA0E497B8}" type="presParOf" srcId="{4B5CC88E-A4B4-4E1E-A3B9-3572653DD3B3}" destId="{26D2140A-DC4C-4E74-B1BC-EC46625C9E5D}" srcOrd="0" destOrd="0" presId="urn:microsoft.com/office/officeart/2005/8/layout/vList2"/>
    <dgm:cxn modelId="{1FB95D16-F533-45CD-B4C2-26174E15E843}" type="presParOf" srcId="{4B5CC88E-A4B4-4E1E-A3B9-3572653DD3B3}" destId="{634049BE-324C-422E-BBB3-F8021416A712}" srcOrd="1" destOrd="0" presId="urn:microsoft.com/office/officeart/2005/8/layout/vList2"/>
    <dgm:cxn modelId="{56D30CA8-D88C-4C2F-8946-0839DF1896CD}" type="presParOf" srcId="{4B5CC88E-A4B4-4E1E-A3B9-3572653DD3B3}" destId="{88860D2C-E633-4A5D-BA70-20A5FAA48EE1}" srcOrd="2" destOrd="0" presId="urn:microsoft.com/office/officeart/2005/8/layout/vList2"/>
    <dgm:cxn modelId="{6E5DC6EA-8268-40BA-BFE7-3E98E7D7D6BB}" type="presParOf" srcId="{4B5CC88E-A4B4-4E1E-A3B9-3572653DD3B3}" destId="{1F02E3D5-2EFF-4F6E-AF06-BEDC07775908}" srcOrd="3" destOrd="0" presId="urn:microsoft.com/office/officeart/2005/8/layout/vList2"/>
    <dgm:cxn modelId="{35CC57F1-FE1D-477C-9A99-714DD4C365ED}" type="presParOf" srcId="{4B5CC88E-A4B4-4E1E-A3B9-3572653DD3B3}" destId="{12BD8E4E-EE15-4A06-AAD9-D7977EF35B9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0A3F35-E46E-44B5-B4FA-9169942AEDB4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B887B01-EF0F-4845-8206-9F8AF879BAC3}">
      <dgm:prSet/>
      <dgm:spPr/>
      <dgm:t>
        <a:bodyPr/>
        <a:lstStyle/>
        <a:p>
          <a:pPr>
            <a:defRPr b="1"/>
          </a:pPr>
          <a:r>
            <a:rPr lang="en-US" dirty="0"/>
            <a:t>Thursdays (10:00)</a:t>
          </a:r>
        </a:p>
      </dgm:t>
    </dgm:pt>
    <dgm:pt modelId="{43129BC0-54A0-42C1-A102-74450642F177}" type="parTrans" cxnId="{7E001B24-741E-43A9-938A-42CCDE1F3DD0}">
      <dgm:prSet/>
      <dgm:spPr/>
      <dgm:t>
        <a:bodyPr/>
        <a:lstStyle/>
        <a:p>
          <a:endParaRPr lang="en-US"/>
        </a:p>
      </dgm:t>
    </dgm:pt>
    <dgm:pt modelId="{3EC2DCE1-16A9-4F88-B3B7-AE5C582F606D}" type="sibTrans" cxnId="{7E001B24-741E-43A9-938A-42CCDE1F3DD0}">
      <dgm:prSet/>
      <dgm:spPr/>
      <dgm:t>
        <a:bodyPr/>
        <a:lstStyle/>
        <a:p>
          <a:endParaRPr lang="en-US"/>
        </a:p>
      </dgm:t>
    </dgm:pt>
    <dgm:pt modelId="{613741A6-8328-474C-96DF-D38BA5D998B0}">
      <dgm:prSet/>
      <dgm:spPr/>
      <dgm:t>
        <a:bodyPr/>
        <a:lstStyle/>
        <a:p>
          <a:r>
            <a:rPr lang="en-US"/>
            <a:t>Lecture, lecture notes, and exercises.</a:t>
          </a:r>
        </a:p>
      </dgm:t>
    </dgm:pt>
    <dgm:pt modelId="{9A351BB1-EA5B-47E7-9C76-4AABDE28AE16}" type="parTrans" cxnId="{90286D43-99D5-4FBD-88B7-F1EDE0E35125}">
      <dgm:prSet/>
      <dgm:spPr/>
      <dgm:t>
        <a:bodyPr/>
        <a:lstStyle/>
        <a:p>
          <a:endParaRPr lang="en-US"/>
        </a:p>
      </dgm:t>
    </dgm:pt>
    <dgm:pt modelId="{076F2FA3-74C4-48C8-8D64-964A0365EB2D}" type="sibTrans" cxnId="{90286D43-99D5-4FBD-88B7-F1EDE0E35125}">
      <dgm:prSet/>
      <dgm:spPr/>
      <dgm:t>
        <a:bodyPr/>
        <a:lstStyle/>
        <a:p>
          <a:endParaRPr lang="en-US"/>
        </a:p>
      </dgm:t>
    </dgm:pt>
    <dgm:pt modelId="{E24CEBE7-E860-4A2D-B456-ABB671EB1298}">
      <dgm:prSet/>
      <dgm:spPr/>
      <dgm:t>
        <a:bodyPr/>
        <a:lstStyle/>
        <a:p>
          <a:pPr>
            <a:defRPr b="1"/>
          </a:pPr>
          <a:r>
            <a:rPr lang="en-US" dirty="0"/>
            <a:t>Tuesdays (13:00 – 14:45)</a:t>
          </a:r>
        </a:p>
      </dgm:t>
    </dgm:pt>
    <dgm:pt modelId="{444565B4-0449-4E51-B684-CF352E65AF6A}" type="parTrans" cxnId="{516AA02D-59F3-463F-A16A-26B891FC06B5}">
      <dgm:prSet/>
      <dgm:spPr/>
      <dgm:t>
        <a:bodyPr/>
        <a:lstStyle/>
        <a:p>
          <a:endParaRPr lang="en-US"/>
        </a:p>
      </dgm:t>
    </dgm:pt>
    <dgm:pt modelId="{707437F1-2045-4318-84FD-609414D3475B}" type="sibTrans" cxnId="{516AA02D-59F3-463F-A16A-26B891FC06B5}">
      <dgm:prSet/>
      <dgm:spPr/>
      <dgm:t>
        <a:bodyPr/>
        <a:lstStyle/>
        <a:p>
          <a:endParaRPr lang="en-US"/>
        </a:p>
      </dgm:t>
    </dgm:pt>
    <dgm:pt modelId="{C2F773CC-7E9B-4DCC-8D1E-1E95CFD2482E}">
      <dgm:prSet/>
      <dgm:spPr/>
      <dgm:t>
        <a:bodyPr/>
        <a:lstStyle/>
        <a:p>
          <a:r>
            <a:rPr lang="en-US"/>
            <a:t>Live exercise session for last weeks exercises.</a:t>
          </a:r>
        </a:p>
      </dgm:t>
    </dgm:pt>
    <dgm:pt modelId="{9D42EFEA-B135-46ED-8C65-6035ECB30A8B}" type="parTrans" cxnId="{4D48A4A9-0C35-4D42-9948-96421BBE9002}">
      <dgm:prSet/>
      <dgm:spPr/>
      <dgm:t>
        <a:bodyPr/>
        <a:lstStyle/>
        <a:p>
          <a:endParaRPr lang="en-US"/>
        </a:p>
      </dgm:t>
    </dgm:pt>
    <dgm:pt modelId="{70BFFEB6-41C1-486A-81D9-BDDDDE101D60}" type="sibTrans" cxnId="{4D48A4A9-0C35-4D42-9948-96421BBE9002}">
      <dgm:prSet/>
      <dgm:spPr/>
      <dgm:t>
        <a:bodyPr/>
        <a:lstStyle/>
        <a:p>
          <a:endParaRPr lang="en-US"/>
        </a:p>
      </dgm:t>
    </dgm:pt>
    <dgm:pt modelId="{8B328781-AC29-44B7-8BEA-2F71DA61706E}">
      <dgm:prSet/>
      <dgm:spPr/>
      <dgm:t>
        <a:bodyPr/>
        <a:lstStyle/>
        <a:p>
          <a:pPr>
            <a:defRPr b="1"/>
          </a:pPr>
          <a:r>
            <a:rPr lang="en-US" dirty="0"/>
            <a:t>Wednesdays</a:t>
          </a:r>
        </a:p>
      </dgm:t>
    </dgm:pt>
    <dgm:pt modelId="{926ADA16-E94F-457D-8839-458B073C8863}" type="parTrans" cxnId="{80831689-8E05-40E6-94E0-E0B14898EFCE}">
      <dgm:prSet/>
      <dgm:spPr/>
      <dgm:t>
        <a:bodyPr/>
        <a:lstStyle/>
        <a:p>
          <a:endParaRPr lang="en-US"/>
        </a:p>
      </dgm:t>
    </dgm:pt>
    <dgm:pt modelId="{83DBA52F-E24E-4258-8EC4-D8079E1BA747}" type="sibTrans" cxnId="{80831689-8E05-40E6-94E0-E0B14898EFCE}">
      <dgm:prSet/>
      <dgm:spPr/>
      <dgm:t>
        <a:bodyPr/>
        <a:lstStyle/>
        <a:p>
          <a:endParaRPr lang="en-US"/>
        </a:p>
      </dgm:t>
    </dgm:pt>
    <dgm:pt modelId="{6748023F-5148-40E5-8219-373F9BF01872}">
      <dgm:prSet/>
      <dgm:spPr/>
      <dgm:t>
        <a:bodyPr/>
        <a:lstStyle/>
        <a:p>
          <a:r>
            <a:rPr lang="en-US"/>
            <a:t>Solutions to the exercises.</a:t>
          </a:r>
        </a:p>
      </dgm:t>
    </dgm:pt>
    <dgm:pt modelId="{464423D5-C6AD-4A53-9939-346A1B762881}" type="parTrans" cxnId="{DC53885E-DFCD-4822-9E3F-6DEDC3EEEC5D}">
      <dgm:prSet/>
      <dgm:spPr/>
      <dgm:t>
        <a:bodyPr/>
        <a:lstStyle/>
        <a:p>
          <a:endParaRPr lang="en-US"/>
        </a:p>
      </dgm:t>
    </dgm:pt>
    <dgm:pt modelId="{01FDF980-3982-40AC-BB72-B0F447797E8F}" type="sibTrans" cxnId="{DC53885E-DFCD-4822-9E3F-6DEDC3EEEC5D}">
      <dgm:prSet/>
      <dgm:spPr/>
      <dgm:t>
        <a:bodyPr/>
        <a:lstStyle/>
        <a:p>
          <a:endParaRPr lang="en-US"/>
        </a:p>
      </dgm:t>
    </dgm:pt>
    <dgm:pt modelId="{7D35293C-8196-45DF-AD3A-57313EE1FC39}" type="pres">
      <dgm:prSet presAssocID="{7E0A3F35-E46E-44B5-B4FA-9169942AEDB4}" presName="root" presStyleCnt="0">
        <dgm:presLayoutVars>
          <dgm:chMax/>
          <dgm:chPref/>
          <dgm:animLvl val="lvl"/>
        </dgm:presLayoutVars>
      </dgm:prSet>
      <dgm:spPr/>
    </dgm:pt>
    <dgm:pt modelId="{CF724937-E532-4CFA-BC46-D475F5737375}" type="pres">
      <dgm:prSet presAssocID="{7E0A3F35-E46E-44B5-B4FA-9169942AEDB4}" presName="divider" presStyleLbl="fgAcc1" presStyleIdx="0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55B3DBD5-BE8C-41DF-B1CD-94DC73B0BD02}" type="pres">
      <dgm:prSet presAssocID="{7E0A3F35-E46E-44B5-B4FA-9169942AEDB4}" presName="nodes" presStyleCnt="0">
        <dgm:presLayoutVars>
          <dgm:chMax/>
          <dgm:chPref/>
          <dgm:animLvl val="lvl"/>
        </dgm:presLayoutVars>
      </dgm:prSet>
      <dgm:spPr/>
    </dgm:pt>
    <dgm:pt modelId="{59BDDE4F-D122-4751-869E-43BF2459DC83}" type="pres">
      <dgm:prSet presAssocID="{3B887B01-EF0F-4845-8206-9F8AF879BAC3}" presName="composite" presStyleCnt="0"/>
      <dgm:spPr/>
    </dgm:pt>
    <dgm:pt modelId="{C96E673C-EA5A-40EA-93FA-8BEC027D830F}" type="pres">
      <dgm:prSet presAssocID="{3B887B01-EF0F-4845-8206-9F8AF879BAC3}" presName="ConnectorPoint" presStyleLbl="lnNode1" presStyleIdx="0" presStyleCnt="3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BF9838A-E058-4C6F-9ACB-D4D41333C584}" type="pres">
      <dgm:prSet presAssocID="{3B887B01-EF0F-4845-8206-9F8AF879BAC3}" presName="DropPinPlaceHolder" presStyleCnt="0"/>
      <dgm:spPr/>
    </dgm:pt>
    <dgm:pt modelId="{12597A7A-9FB4-442B-AD95-C1EAEAC0B5A1}" type="pres">
      <dgm:prSet presAssocID="{3B887B01-EF0F-4845-8206-9F8AF879BAC3}" presName="DropPin" presStyleLbl="alignNode1" presStyleIdx="0" presStyleCnt="3"/>
      <dgm:spPr/>
    </dgm:pt>
    <dgm:pt modelId="{F5C12833-3878-4E70-B711-07558030118E}" type="pres">
      <dgm:prSet presAssocID="{3B887B01-EF0F-4845-8206-9F8AF879BAC3}" presName="Ellipse" presStyleLbl="fgAcc1" presStyleIdx="1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73B01FAB-2104-4C82-A54F-DC8C4F3DB565}" type="pres">
      <dgm:prSet presAssocID="{3B887B01-EF0F-4845-8206-9F8AF879BAC3}" presName="L2TextContainer" presStyleLbl="revTx" presStyleIdx="0" presStyleCnt="6">
        <dgm:presLayoutVars>
          <dgm:bulletEnabled val="1"/>
        </dgm:presLayoutVars>
      </dgm:prSet>
      <dgm:spPr/>
    </dgm:pt>
    <dgm:pt modelId="{8D99C45F-FCF3-4194-B21B-24B64508AC9B}" type="pres">
      <dgm:prSet presAssocID="{3B887B01-EF0F-4845-8206-9F8AF879BAC3}" presName="L1TextContainer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804A5F4F-257D-4E91-8B11-1BF1A361EA4B}" type="pres">
      <dgm:prSet presAssocID="{3B887B01-EF0F-4845-8206-9F8AF879BAC3}" presName="ConnectLine" presStyleLbl="sibTrans1D1" presStyleIdx="0" presStyleCnt="3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82BC8584-0DBC-4367-A72F-417CAD655BE0}" type="pres">
      <dgm:prSet presAssocID="{3B887B01-EF0F-4845-8206-9F8AF879BAC3}" presName="EmptyPlaceHolder" presStyleCnt="0"/>
      <dgm:spPr/>
    </dgm:pt>
    <dgm:pt modelId="{DF34FB1D-D64C-49DF-86C7-2415E4E9D564}" type="pres">
      <dgm:prSet presAssocID="{3EC2DCE1-16A9-4F88-B3B7-AE5C582F606D}" presName="spaceBetweenRectangles" presStyleCnt="0"/>
      <dgm:spPr/>
    </dgm:pt>
    <dgm:pt modelId="{2521E398-57BC-4264-A7F0-6BB263912DEE}" type="pres">
      <dgm:prSet presAssocID="{E24CEBE7-E860-4A2D-B456-ABB671EB1298}" presName="composite" presStyleCnt="0"/>
      <dgm:spPr/>
    </dgm:pt>
    <dgm:pt modelId="{507D5655-F556-4676-B682-C04380362609}" type="pres">
      <dgm:prSet presAssocID="{E24CEBE7-E860-4A2D-B456-ABB671EB1298}" presName="ConnectorPoint" presStyleLbl="lnNode1" presStyleIdx="1" presStyleCnt="3"/>
      <dgm:spPr>
        <a:solidFill>
          <a:schemeClr val="accent2">
            <a:hueOff val="-762678"/>
            <a:satOff val="-209"/>
            <a:lumOff val="352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D8DA2827-B5A8-4656-BA77-E0FC63C6616E}" type="pres">
      <dgm:prSet presAssocID="{E24CEBE7-E860-4A2D-B456-ABB671EB1298}" presName="DropPinPlaceHolder" presStyleCnt="0"/>
      <dgm:spPr/>
    </dgm:pt>
    <dgm:pt modelId="{73390427-528A-4776-88E2-A39F5D7A707E}" type="pres">
      <dgm:prSet presAssocID="{E24CEBE7-E860-4A2D-B456-ABB671EB1298}" presName="DropPin" presStyleLbl="alignNode1" presStyleIdx="1" presStyleCnt="3"/>
      <dgm:spPr/>
    </dgm:pt>
    <dgm:pt modelId="{7078BC2B-C5A6-47EA-8BC8-24FC430C4E9D}" type="pres">
      <dgm:prSet presAssocID="{E24CEBE7-E860-4A2D-B456-ABB671EB1298}" presName="Ellipse" presStyleLbl="fgAcc1" presStyleIdx="2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E6A0C427-8CEF-4308-8261-91E6B3E961F5}" type="pres">
      <dgm:prSet presAssocID="{E24CEBE7-E860-4A2D-B456-ABB671EB1298}" presName="L2TextContainer" presStyleLbl="revTx" presStyleIdx="2" presStyleCnt="6">
        <dgm:presLayoutVars>
          <dgm:bulletEnabled val="1"/>
        </dgm:presLayoutVars>
      </dgm:prSet>
      <dgm:spPr/>
    </dgm:pt>
    <dgm:pt modelId="{3BA9B338-FD05-4621-91A4-FD5728C7983B}" type="pres">
      <dgm:prSet presAssocID="{E24CEBE7-E860-4A2D-B456-ABB671EB1298}" presName="L1TextContainer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75C1F1A1-012E-4584-ADD2-98E0323AA862}" type="pres">
      <dgm:prSet presAssocID="{E24CEBE7-E860-4A2D-B456-ABB671EB1298}" presName="ConnectLine" presStyleLbl="sibTrans1D1" presStyleIdx="1" presStyleCnt="3"/>
      <dgm:spPr>
        <a:noFill/>
        <a:ln w="12700" cap="flat" cmpd="sng" algn="ctr">
          <a:solidFill>
            <a:schemeClr val="accent2">
              <a:hueOff val="-762678"/>
              <a:satOff val="-209"/>
              <a:lumOff val="3529"/>
              <a:alphaOff val="0"/>
            </a:schemeClr>
          </a:solidFill>
          <a:prstDash val="dash"/>
          <a:miter lim="800000"/>
        </a:ln>
        <a:effectLst/>
      </dgm:spPr>
    </dgm:pt>
    <dgm:pt modelId="{FD83E551-EFBE-41A1-B872-CEF9F2CB675C}" type="pres">
      <dgm:prSet presAssocID="{E24CEBE7-E860-4A2D-B456-ABB671EB1298}" presName="EmptyPlaceHolder" presStyleCnt="0"/>
      <dgm:spPr/>
    </dgm:pt>
    <dgm:pt modelId="{048AFF64-C1E3-49E4-AA72-D05BF9FFEE58}" type="pres">
      <dgm:prSet presAssocID="{707437F1-2045-4318-84FD-609414D3475B}" presName="spaceBetweenRectangles" presStyleCnt="0"/>
      <dgm:spPr/>
    </dgm:pt>
    <dgm:pt modelId="{14087654-0967-4922-8D71-24C8903FF2D9}" type="pres">
      <dgm:prSet presAssocID="{8B328781-AC29-44B7-8BEA-2F71DA61706E}" presName="composite" presStyleCnt="0"/>
      <dgm:spPr/>
    </dgm:pt>
    <dgm:pt modelId="{86A88EC1-4001-471A-A005-760833A0DBEF}" type="pres">
      <dgm:prSet presAssocID="{8B328781-AC29-44B7-8BEA-2F71DA61706E}" presName="ConnectorPoint" presStyleLbl="lnNode1" presStyleIdx="2" presStyleCnt="3"/>
      <dgm:spPr>
        <a:solidFill>
          <a:schemeClr val="accent2">
            <a:hueOff val="-1525356"/>
            <a:satOff val="-418"/>
            <a:lumOff val="705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3B377E6-E4EC-4920-BC68-58F8767B99FD}" type="pres">
      <dgm:prSet presAssocID="{8B328781-AC29-44B7-8BEA-2F71DA61706E}" presName="DropPinPlaceHolder" presStyleCnt="0"/>
      <dgm:spPr/>
    </dgm:pt>
    <dgm:pt modelId="{9BFA8128-49E1-41ED-9E85-78AE51D4BD49}" type="pres">
      <dgm:prSet presAssocID="{8B328781-AC29-44B7-8BEA-2F71DA61706E}" presName="DropPin" presStyleLbl="alignNode1" presStyleIdx="2" presStyleCnt="3"/>
      <dgm:spPr/>
    </dgm:pt>
    <dgm:pt modelId="{F13062E3-0ACA-4928-939B-A2862C84FE42}" type="pres">
      <dgm:prSet presAssocID="{8B328781-AC29-44B7-8BEA-2F71DA61706E}" presName="Ellipse" presStyleLbl="fgAcc1" presStyleIdx="3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4B124FBC-11EE-4E78-81A9-21E1A21A657E}" type="pres">
      <dgm:prSet presAssocID="{8B328781-AC29-44B7-8BEA-2F71DA61706E}" presName="L2TextContainer" presStyleLbl="revTx" presStyleIdx="4" presStyleCnt="6">
        <dgm:presLayoutVars>
          <dgm:bulletEnabled val="1"/>
        </dgm:presLayoutVars>
      </dgm:prSet>
      <dgm:spPr/>
    </dgm:pt>
    <dgm:pt modelId="{BCF4599F-B185-4AF3-B282-07C22740D924}" type="pres">
      <dgm:prSet presAssocID="{8B328781-AC29-44B7-8BEA-2F71DA61706E}" presName="L1TextContainer" presStyleLbl="revTx" presStyleIdx="5" presStyleCnt="6">
        <dgm:presLayoutVars>
          <dgm:chMax val="1"/>
          <dgm:chPref val="1"/>
          <dgm:bulletEnabled val="1"/>
        </dgm:presLayoutVars>
      </dgm:prSet>
      <dgm:spPr/>
    </dgm:pt>
    <dgm:pt modelId="{F13EC30F-F496-4AE9-99F8-C240579A3DFA}" type="pres">
      <dgm:prSet presAssocID="{8B328781-AC29-44B7-8BEA-2F71DA61706E}" presName="ConnectLine" presStyleLbl="sibTrans1D1" presStyleIdx="2" presStyleCnt="3"/>
      <dgm:spPr>
        <a:noFill/>
        <a:ln w="12700" cap="flat" cmpd="sng" algn="ctr">
          <a:solidFill>
            <a:schemeClr val="accent2">
              <a:hueOff val="-1525356"/>
              <a:satOff val="-418"/>
              <a:lumOff val="7058"/>
              <a:alphaOff val="0"/>
            </a:schemeClr>
          </a:solidFill>
          <a:prstDash val="dash"/>
          <a:miter lim="800000"/>
        </a:ln>
        <a:effectLst/>
      </dgm:spPr>
    </dgm:pt>
    <dgm:pt modelId="{79B3D075-2115-4087-81E1-BEB9D285D141}" type="pres">
      <dgm:prSet presAssocID="{8B328781-AC29-44B7-8BEA-2F71DA61706E}" presName="EmptyPlaceHolder" presStyleCnt="0"/>
      <dgm:spPr/>
    </dgm:pt>
  </dgm:ptLst>
  <dgm:cxnLst>
    <dgm:cxn modelId="{7E001B24-741E-43A9-938A-42CCDE1F3DD0}" srcId="{7E0A3F35-E46E-44B5-B4FA-9169942AEDB4}" destId="{3B887B01-EF0F-4845-8206-9F8AF879BAC3}" srcOrd="0" destOrd="0" parTransId="{43129BC0-54A0-42C1-A102-74450642F177}" sibTransId="{3EC2DCE1-16A9-4F88-B3B7-AE5C582F606D}"/>
    <dgm:cxn modelId="{516AA02D-59F3-463F-A16A-26B891FC06B5}" srcId="{7E0A3F35-E46E-44B5-B4FA-9169942AEDB4}" destId="{E24CEBE7-E860-4A2D-B456-ABB671EB1298}" srcOrd="1" destOrd="0" parTransId="{444565B4-0449-4E51-B684-CF352E65AF6A}" sibTransId="{707437F1-2045-4318-84FD-609414D3475B}"/>
    <dgm:cxn modelId="{C1661E38-8B69-449B-9D50-EDFF1F9703D0}" type="presOf" srcId="{3B887B01-EF0F-4845-8206-9F8AF879BAC3}" destId="{8D99C45F-FCF3-4194-B21B-24B64508AC9B}" srcOrd="0" destOrd="0" presId="urn:microsoft.com/office/officeart/2017/3/layout/DropPinTimeline"/>
    <dgm:cxn modelId="{DC53885E-DFCD-4822-9E3F-6DEDC3EEEC5D}" srcId="{8B328781-AC29-44B7-8BEA-2F71DA61706E}" destId="{6748023F-5148-40E5-8219-373F9BF01872}" srcOrd="0" destOrd="0" parTransId="{464423D5-C6AD-4A53-9939-346A1B762881}" sibTransId="{01FDF980-3982-40AC-BB72-B0F447797E8F}"/>
    <dgm:cxn modelId="{90286D43-99D5-4FBD-88B7-F1EDE0E35125}" srcId="{3B887B01-EF0F-4845-8206-9F8AF879BAC3}" destId="{613741A6-8328-474C-96DF-D38BA5D998B0}" srcOrd="0" destOrd="0" parTransId="{9A351BB1-EA5B-47E7-9C76-4AABDE28AE16}" sibTransId="{076F2FA3-74C4-48C8-8D64-964A0365EB2D}"/>
    <dgm:cxn modelId="{C35DD84F-9046-427A-B460-25B77C69FD37}" type="presOf" srcId="{8B328781-AC29-44B7-8BEA-2F71DA61706E}" destId="{BCF4599F-B185-4AF3-B282-07C22740D924}" srcOrd="0" destOrd="0" presId="urn:microsoft.com/office/officeart/2017/3/layout/DropPinTimeline"/>
    <dgm:cxn modelId="{19DF6F88-9B76-47CF-98AA-3BC52761552B}" type="presOf" srcId="{C2F773CC-7E9B-4DCC-8D1E-1E95CFD2482E}" destId="{E6A0C427-8CEF-4308-8261-91E6B3E961F5}" srcOrd="0" destOrd="0" presId="urn:microsoft.com/office/officeart/2017/3/layout/DropPinTimeline"/>
    <dgm:cxn modelId="{80831689-8E05-40E6-94E0-E0B14898EFCE}" srcId="{7E0A3F35-E46E-44B5-B4FA-9169942AEDB4}" destId="{8B328781-AC29-44B7-8BEA-2F71DA61706E}" srcOrd="2" destOrd="0" parTransId="{926ADA16-E94F-457D-8839-458B073C8863}" sibTransId="{83DBA52F-E24E-4258-8EC4-D8079E1BA747}"/>
    <dgm:cxn modelId="{AA034399-8AF1-4374-89BE-987A2E71495A}" type="presOf" srcId="{6748023F-5148-40E5-8219-373F9BF01872}" destId="{4B124FBC-11EE-4E78-81A9-21E1A21A657E}" srcOrd="0" destOrd="0" presId="urn:microsoft.com/office/officeart/2017/3/layout/DropPinTimeline"/>
    <dgm:cxn modelId="{780E91A9-69EC-4C4C-9857-CCC0D760D0CD}" type="presOf" srcId="{7E0A3F35-E46E-44B5-B4FA-9169942AEDB4}" destId="{7D35293C-8196-45DF-AD3A-57313EE1FC39}" srcOrd="0" destOrd="0" presId="urn:microsoft.com/office/officeart/2017/3/layout/DropPinTimeline"/>
    <dgm:cxn modelId="{4D48A4A9-0C35-4D42-9948-96421BBE9002}" srcId="{E24CEBE7-E860-4A2D-B456-ABB671EB1298}" destId="{C2F773CC-7E9B-4DCC-8D1E-1E95CFD2482E}" srcOrd="0" destOrd="0" parTransId="{9D42EFEA-B135-46ED-8C65-6035ECB30A8B}" sibTransId="{70BFFEB6-41C1-486A-81D9-BDDDDE101D60}"/>
    <dgm:cxn modelId="{DD352CCD-E47A-425F-9D47-FF29677B49CC}" type="presOf" srcId="{E24CEBE7-E860-4A2D-B456-ABB671EB1298}" destId="{3BA9B338-FD05-4621-91A4-FD5728C7983B}" srcOrd="0" destOrd="0" presId="urn:microsoft.com/office/officeart/2017/3/layout/DropPinTimeline"/>
    <dgm:cxn modelId="{61C0B4F2-3703-4478-B40D-960DF9890948}" type="presOf" srcId="{613741A6-8328-474C-96DF-D38BA5D998B0}" destId="{73B01FAB-2104-4C82-A54F-DC8C4F3DB565}" srcOrd="0" destOrd="0" presId="urn:microsoft.com/office/officeart/2017/3/layout/DropPinTimeline"/>
    <dgm:cxn modelId="{AF2685CA-2399-4BEC-8CEE-2FBD4248C335}" type="presParOf" srcId="{7D35293C-8196-45DF-AD3A-57313EE1FC39}" destId="{CF724937-E532-4CFA-BC46-D475F5737375}" srcOrd="0" destOrd="0" presId="urn:microsoft.com/office/officeart/2017/3/layout/DropPinTimeline"/>
    <dgm:cxn modelId="{61A2AA96-DC43-407B-90EB-A317C6DB23DE}" type="presParOf" srcId="{7D35293C-8196-45DF-AD3A-57313EE1FC39}" destId="{55B3DBD5-BE8C-41DF-B1CD-94DC73B0BD02}" srcOrd="1" destOrd="0" presId="urn:microsoft.com/office/officeart/2017/3/layout/DropPinTimeline"/>
    <dgm:cxn modelId="{99F356BA-A44E-43DC-9AE9-B20F2E580131}" type="presParOf" srcId="{55B3DBD5-BE8C-41DF-B1CD-94DC73B0BD02}" destId="{59BDDE4F-D122-4751-869E-43BF2459DC83}" srcOrd="0" destOrd="0" presId="urn:microsoft.com/office/officeart/2017/3/layout/DropPinTimeline"/>
    <dgm:cxn modelId="{E39F4DB3-F975-470E-9530-D6DCE7C24216}" type="presParOf" srcId="{59BDDE4F-D122-4751-869E-43BF2459DC83}" destId="{C96E673C-EA5A-40EA-93FA-8BEC027D830F}" srcOrd="0" destOrd="0" presId="urn:microsoft.com/office/officeart/2017/3/layout/DropPinTimeline"/>
    <dgm:cxn modelId="{C06EE28B-60A4-453C-BBEE-08224065C28A}" type="presParOf" srcId="{59BDDE4F-D122-4751-869E-43BF2459DC83}" destId="{EBF9838A-E058-4C6F-9ACB-D4D41333C584}" srcOrd="1" destOrd="0" presId="urn:microsoft.com/office/officeart/2017/3/layout/DropPinTimeline"/>
    <dgm:cxn modelId="{8CF3932D-FC67-412F-A364-7C9E5E0BD89E}" type="presParOf" srcId="{EBF9838A-E058-4C6F-9ACB-D4D41333C584}" destId="{12597A7A-9FB4-442B-AD95-C1EAEAC0B5A1}" srcOrd="0" destOrd="0" presId="urn:microsoft.com/office/officeart/2017/3/layout/DropPinTimeline"/>
    <dgm:cxn modelId="{E716CA31-A099-4F5C-8972-D06D22F1573E}" type="presParOf" srcId="{EBF9838A-E058-4C6F-9ACB-D4D41333C584}" destId="{F5C12833-3878-4E70-B711-07558030118E}" srcOrd="1" destOrd="0" presId="urn:microsoft.com/office/officeart/2017/3/layout/DropPinTimeline"/>
    <dgm:cxn modelId="{6A93D9EC-5B81-445B-89CB-082C7767FB0D}" type="presParOf" srcId="{59BDDE4F-D122-4751-869E-43BF2459DC83}" destId="{73B01FAB-2104-4C82-A54F-DC8C4F3DB565}" srcOrd="2" destOrd="0" presId="urn:microsoft.com/office/officeart/2017/3/layout/DropPinTimeline"/>
    <dgm:cxn modelId="{93168C3E-A7D0-44F6-A15F-93A07F109F8C}" type="presParOf" srcId="{59BDDE4F-D122-4751-869E-43BF2459DC83}" destId="{8D99C45F-FCF3-4194-B21B-24B64508AC9B}" srcOrd="3" destOrd="0" presId="urn:microsoft.com/office/officeart/2017/3/layout/DropPinTimeline"/>
    <dgm:cxn modelId="{A10A3EAF-847D-449D-96D7-47DA45F46FC3}" type="presParOf" srcId="{59BDDE4F-D122-4751-869E-43BF2459DC83}" destId="{804A5F4F-257D-4E91-8B11-1BF1A361EA4B}" srcOrd="4" destOrd="0" presId="urn:microsoft.com/office/officeart/2017/3/layout/DropPinTimeline"/>
    <dgm:cxn modelId="{FEECC429-CAD9-46B5-A545-1E028D76DA71}" type="presParOf" srcId="{59BDDE4F-D122-4751-869E-43BF2459DC83}" destId="{82BC8584-0DBC-4367-A72F-417CAD655BE0}" srcOrd="5" destOrd="0" presId="urn:microsoft.com/office/officeart/2017/3/layout/DropPinTimeline"/>
    <dgm:cxn modelId="{1BE18E58-7430-4FB5-93D8-187C92F4BED2}" type="presParOf" srcId="{55B3DBD5-BE8C-41DF-B1CD-94DC73B0BD02}" destId="{DF34FB1D-D64C-49DF-86C7-2415E4E9D564}" srcOrd="1" destOrd="0" presId="urn:microsoft.com/office/officeart/2017/3/layout/DropPinTimeline"/>
    <dgm:cxn modelId="{BE66349D-F5FE-4C36-823C-C85F89413D25}" type="presParOf" srcId="{55B3DBD5-BE8C-41DF-B1CD-94DC73B0BD02}" destId="{2521E398-57BC-4264-A7F0-6BB263912DEE}" srcOrd="2" destOrd="0" presId="urn:microsoft.com/office/officeart/2017/3/layout/DropPinTimeline"/>
    <dgm:cxn modelId="{EEF8343D-7392-4D04-B119-612CD398C9B1}" type="presParOf" srcId="{2521E398-57BC-4264-A7F0-6BB263912DEE}" destId="{507D5655-F556-4676-B682-C04380362609}" srcOrd="0" destOrd="0" presId="urn:microsoft.com/office/officeart/2017/3/layout/DropPinTimeline"/>
    <dgm:cxn modelId="{FD8F5929-E363-4D61-89C8-E4DCCED584C5}" type="presParOf" srcId="{2521E398-57BC-4264-A7F0-6BB263912DEE}" destId="{D8DA2827-B5A8-4656-BA77-E0FC63C6616E}" srcOrd="1" destOrd="0" presId="urn:microsoft.com/office/officeart/2017/3/layout/DropPinTimeline"/>
    <dgm:cxn modelId="{432DCC58-184F-4E28-928F-1949CE4B9678}" type="presParOf" srcId="{D8DA2827-B5A8-4656-BA77-E0FC63C6616E}" destId="{73390427-528A-4776-88E2-A39F5D7A707E}" srcOrd="0" destOrd="0" presId="urn:microsoft.com/office/officeart/2017/3/layout/DropPinTimeline"/>
    <dgm:cxn modelId="{4BD80A26-6ACD-439C-92A9-61E018D5C811}" type="presParOf" srcId="{D8DA2827-B5A8-4656-BA77-E0FC63C6616E}" destId="{7078BC2B-C5A6-47EA-8BC8-24FC430C4E9D}" srcOrd="1" destOrd="0" presId="urn:microsoft.com/office/officeart/2017/3/layout/DropPinTimeline"/>
    <dgm:cxn modelId="{A9A2E219-4237-4F83-848F-058FA0EBCA0A}" type="presParOf" srcId="{2521E398-57BC-4264-A7F0-6BB263912DEE}" destId="{E6A0C427-8CEF-4308-8261-91E6B3E961F5}" srcOrd="2" destOrd="0" presId="urn:microsoft.com/office/officeart/2017/3/layout/DropPinTimeline"/>
    <dgm:cxn modelId="{5C8B3511-B4CF-463F-A30F-171AF4B0AB11}" type="presParOf" srcId="{2521E398-57BC-4264-A7F0-6BB263912DEE}" destId="{3BA9B338-FD05-4621-91A4-FD5728C7983B}" srcOrd="3" destOrd="0" presId="urn:microsoft.com/office/officeart/2017/3/layout/DropPinTimeline"/>
    <dgm:cxn modelId="{1B04186A-98F3-4FD4-898F-387F3664434C}" type="presParOf" srcId="{2521E398-57BC-4264-A7F0-6BB263912DEE}" destId="{75C1F1A1-012E-4584-ADD2-98E0323AA862}" srcOrd="4" destOrd="0" presId="urn:microsoft.com/office/officeart/2017/3/layout/DropPinTimeline"/>
    <dgm:cxn modelId="{DF624080-6BD3-4A82-B6F7-79BBF37D0B19}" type="presParOf" srcId="{2521E398-57BC-4264-A7F0-6BB263912DEE}" destId="{FD83E551-EFBE-41A1-B872-CEF9F2CB675C}" srcOrd="5" destOrd="0" presId="urn:microsoft.com/office/officeart/2017/3/layout/DropPinTimeline"/>
    <dgm:cxn modelId="{F565E4A0-7221-4568-817D-8E26BCE117D1}" type="presParOf" srcId="{55B3DBD5-BE8C-41DF-B1CD-94DC73B0BD02}" destId="{048AFF64-C1E3-49E4-AA72-D05BF9FFEE58}" srcOrd="3" destOrd="0" presId="urn:microsoft.com/office/officeart/2017/3/layout/DropPinTimeline"/>
    <dgm:cxn modelId="{7802B0A6-28C5-46DA-B7D1-706624A72052}" type="presParOf" srcId="{55B3DBD5-BE8C-41DF-B1CD-94DC73B0BD02}" destId="{14087654-0967-4922-8D71-24C8903FF2D9}" srcOrd="4" destOrd="0" presId="urn:microsoft.com/office/officeart/2017/3/layout/DropPinTimeline"/>
    <dgm:cxn modelId="{5DE3AB76-D1F1-44AD-A0C8-7844E3733911}" type="presParOf" srcId="{14087654-0967-4922-8D71-24C8903FF2D9}" destId="{86A88EC1-4001-471A-A005-760833A0DBEF}" srcOrd="0" destOrd="0" presId="urn:microsoft.com/office/officeart/2017/3/layout/DropPinTimeline"/>
    <dgm:cxn modelId="{8B744650-1928-40B4-BFF6-35D73F433E10}" type="presParOf" srcId="{14087654-0967-4922-8D71-24C8903FF2D9}" destId="{E3B377E6-E4EC-4920-BC68-58F8767B99FD}" srcOrd="1" destOrd="0" presId="urn:microsoft.com/office/officeart/2017/3/layout/DropPinTimeline"/>
    <dgm:cxn modelId="{16F5B6EF-7318-4638-A7AD-BBE7E48833DC}" type="presParOf" srcId="{E3B377E6-E4EC-4920-BC68-58F8767B99FD}" destId="{9BFA8128-49E1-41ED-9E85-78AE51D4BD49}" srcOrd="0" destOrd="0" presId="urn:microsoft.com/office/officeart/2017/3/layout/DropPinTimeline"/>
    <dgm:cxn modelId="{9023674B-333D-4021-9C7B-3EF3420C3485}" type="presParOf" srcId="{E3B377E6-E4EC-4920-BC68-58F8767B99FD}" destId="{F13062E3-0ACA-4928-939B-A2862C84FE42}" srcOrd="1" destOrd="0" presId="urn:microsoft.com/office/officeart/2017/3/layout/DropPinTimeline"/>
    <dgm:cxn modelId="{0DD83BCF-3EE5-461A-A72E-8CD6D1217577}" type="presParOf" srcId="{14087654-0967-4922-8D71-24C8903FF2D9}" destId="{4B124FBC-11EE-4E78-81A9-21E1A21A657E}" srcOrd="2" destOrd="0" presId="urn:microsoft.com/office/officeart/2017/3/layout/DropPinTimeline"/>
    <dgm:cxn modelId="{99B7460D-F06D-4939-96A7-D51B8C591AE5}" type="presParOf" srcId="{14087654-0967-4922-8D71-24C8903FF2D9}" destId="{BCF4599F-B185-4AF3-B282-07C22740D924}" srcOrd="3" destOrd="0" presId="urn:microsoft.com/office/officeart/2017/3/layout/DropPinTimeline"/>
    <dgm:cxn modelId="{2C44A9F0-FF7B-4093-BA6B-E8BE593A4881}" type="presParOf" srcId="{14087654-0967-4922-8D71-24C8903FF2D9}" destId="{F13EC30F-F496-4AE9-99F8-C240579A3DFA}" srcOrd="4" destOrd="0" presId="urn:microsoft.com/office/officeart/2017/3/layout/DropPinTimeline"/>
    <dgm:cxn modelId="{1BE938FA-D8CA-4BB7-8993-808433803E81}" type="presParOf" srcId="{14087654-0967-4922-8D71-24C8903FF2D9}" destId="{79B3D075-2115-4087-81E1-BEB9D285D141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2AA96C-2C5B-40D5-8A7F-B8E34CA8DCF1}">
      <dsp:nvSpPr>
        <dsp:cNvPr id="0" name=""/>
        <dsp:cNvSpPr/>
      </dsp:nvSpPr>
      <dsp:spPr>
        <a:xfrm>
          <a:off x="0" y="752"/>
          <a:ext cx="7812562" cy="17607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FE2D7A-A68B-4426-B2A4-B8C207820260}">
      <dsp:nvSpPr>
        <dsp:cNvPr id="0" name=""/>
        <dsp:cNvSpPr/>
      </dsp:nvSpPr>
      <dsp:spPr>
        <a:xfrm>
          <a:off x="532614" y="396911"/>
          <a:ext cx="968389" cy="9683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56364-1F6F-434B-A190-C5793BEBAA5A}">
      <dsp:nvSpPr>
        <dsp:cNvPr id="0" name=""/>
        <dsp:cNvSpPr/>
      </dsp:nvSpPr>
      <dsp:spPr>
        <a:xfrm>
          <a:off x="2033618" y="752"/>
          <a:ext cx="5778943" cy="1760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342" tIns="186342" rIns="186342" bIns="1863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What's the course about?</a:t>
          </a:r>
        </a:p>
      </dsp:txBody>
      <dsp:txXfrm>
        <a:off x="2033618" y="752"/>
        <a:ext cx="5778943" cy="1760708"/>
      </dsp:txXfrm>
    </dsp:sp>
    <dsp:sp modelId="{2EDC677B-1C07-4980-BB21-945B5E0DC14B}">
      <dsp:nvSpPr>
        <dsp:cNvPr id="0" name=""/>
        <dsp:cNvSpPr/>
      </dsp:nvSpPr>
      <dsp:spPr>
        <a:xfrm>
          <a:off x="0" y="2201638"/>
          <a:ext cx="7812562" cy="17607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59E8DB-51F9-4C21-86A1-141A846A340B}">
      <dsp:nvSpPr>
        <dsp:cNvPr id="0" name=""/>
        <dsp:cNvSpPr/>
      </dsp:nvSpPr>
      <dsp:spPr>
        <a:xfrm>
          <a:off x="532614" y="2597798"/>
          <a:ext cx="968389" cy="9683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A4B96-D07E-4510-B3C2-A3656B241590}">
      <dsp:nvSpPr>
        <dsp:cNvPr id="0" name=""/>
        <dsp:cNvSpPr/>
      </dsp:nvSpPr>
      <dsp:spPr>
        <a:xfrm>
          <a:off x="2033618" y="2201638"/>
          <a:ext cx="5778943" cy="1760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342" tIns="186342" rIns="186342" bIns="1863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What's the structure of the course?</a:t>
          </a:r>
        </a:p>
      </dsp:txBody>
      <dsp:txXfrm>
        <a:off x="2033618" y="2201638"/>
        <a:ext cx="5778943" cy="1760708"/>
      </dsp:txXfrm>
    </dsp:sp>
    <dsp:sp modelId="{7977DE96-F5CC-4C3F-9904-420E70C87BAE}">
      <dsp:nvSpPr>
        <dsp:cNvPr id="0" name=""/>
        <dsp:cNvSpPr/>
      </dsp:nvSpPr>
      <dsp:spPr>
        <a:xfrm>
          <a:off x="0" y="4402524"/>
          <a:ext cx="7812562" cy="17607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78C23-6D91-4AD7-B484-5941CBDFCF99}">
      <dsp:nvSpPr>
        <dsp:cNvPr id="0" name=""/>
        <dsp:cNvSpPr/>
      </dsp:nvSpPr>
      <dsp:spPr>
        <a:xfrm>
          <a:off x="532614" y="4798684"/>
          <a:ext cx="968389" cy="9683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F51CB5-B271-4972-862E-BB647B0901EC}">
      <dsp:nvSpPr>
        <dsp:cNvPr id="0" name=""/>
        <dsp:cNvSpPr/>
      </dsp:nvSpPr>
      <dsp:spPr>
        <a:xfrm>
          <a:off x="2033618" y="4402524"/>
          <a:ext cx="5778943" cy="1760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342" tIns="186342" rIns="186342" bIns="1863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 refresher on linear algebra.</a:t>
          </a:r>
        </a:p>
      </dsp:txBody>
      <dsp:txXfrm>
        <a:off x="2033618" y="4402524"/>
        <a:ext cx="5778943" cy="17607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43791-C5E8-4368-B9A3-DC018CF2E98D}">
      <dsp:nvSpPr>
        <dsp:cNvPr id="0" name=""/>
        <dsp:cNvSpPr/>
      </dsp:nvSpPr>
      <dsp:spPr>
        <a:xfrm>
          <a:off x="0" y="2558"/>
          <a:ext cx="7812562" cy="12966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489383-F180-466D-B0B8-74220F67EB86}">
      <dsp:nvSpPr>
        <dsp:cNvPr id="0" name=""/>
        <dsp:cNvSpPr/>
      </dsp:nvSpPr>
      <dsp:spPr>
        <a:xfrm>
          <a:off x="392222" y="294294"/>
          <a:ext cx="713132" cy="7131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B4FA1-FA20-4B8E-A650-3C2724369E24}">
      <dsp:nvSpPr>
        <dsp:cNvPr id="0" name=""/>
        <dsp:cNvSpPr/>
      </dsp:nvSpPr>
      <dsp:spPr>
        <a:xfrm>
          <a:off x="1497577" y="2558"/>
          <a:ext cx="6314984" cy="129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224" tIns="137224" rIns="137224" bIns="13722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Backbone of statistics and data science</a:t>
          </a:r>
        </a:p>
      </dsp:txBody>
      <dsp:txXfrm>
        <a:off x="1497577" y="2558"/>
        <a:ext cx="6314984" cy="1296604"/>
      </dsp:txXfrm>
    </dsp:sp>
    <dsp:sp modelId="{528E6F81-13C4-4EA8-9D46-AA7D76BC4982}">
      <dsp:nvSpPr>
        <dsp:cNvPr id="0" name=""/>
        <dsp:cNvSpPr/>
      </dsp:nvSpPr>
      <dsp:spPr>
        <a:xfrm>
          <a:off x="0" y="1623313"/>
          <a:ext cx="7812562" cy="12966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914835-6DFD-4B77-AC16-5ADCDF731C3F}">
      <dsp:nvSpPr>
        <dsp:cNvPr id="0" name=""/>
        <dsp:cNvSpPr/>
      </dsp:nvSpPr>
      <dsp:spPr>
        <a:xfrm>
          <a:off x="392222" y="1915049"/>
          <a:ext cx="713132" cy="7131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F2811B-7DDA-43A3-90E5-16EB6B65A831}">
      <dsp:nvSpPr>
        <dsp:cNvPr id="0" name=""/>
        <dsp:cNvSpPr/>
      </dsp:nvSpPr>
      <dsp:spPr>
        <a:xfrm>
          <a:off x="1497577" y="1623313"/>
          <a:ext cx="6314984" cy="129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224" tIns="137224" rIns="137224" bIns="13722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Science (statistics) and applications (machine learning)</a:t>
          </a:r>
        </a:p>
      </dsp:txBody>
      <dsp:txXfrm>
        <a:off x="1497577" y="1623313"/>
        <a:ext cx="6314984" cy="1296604"/>
      </dsp:txXfrm>
    </dsp:sp>
    <dsp:sp modelId="{6FAF5551-9466-4D0B-B759-B2667ADCA594}">
      <dsp:nvSpPr>
        <dsp:cNvPr id="0" name=""/>
        <dsp:cNvSpPr/>
      </dsp:nvSpPr>
      <dsp:spPr>
        <a:xfrm>
          <a:off x="0" y="3244068"/>
          <a:ext cx="7812562" cy="12966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21C12-356A-47CA-8384-4D79DBA73E20}">
      <dsp:nvSpPr>
        <dsp:cNvPr id="0" name=""/>
        <dsp:cNvSpPr/>
      </dsp:nvSpPr>
      <dsp:spPr>
        <a:xfrm>
          <a:off x="392222" y="3535804"/>
          <a:ext cx="713132" cy="7131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B5CF9-9E08-483C-86EE-8D65C9C9668F}">
      <dsp:nvSpPr>
        <dsp:cNvPr id="0" name=""/>
        <dsp:cNvSpPr/>
      </dsp:nvSpPr>
      <dsp:spPr>
        <a:xfrm>
          <a:off x="1497577" y="3244068"/>
          <a:ext cx="6314984" cy="129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224" tIns="137224" rIns="137224" bIns="13722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Used in 90% of quantitative papers</a:t>
          </a:r>
        </a:p>
      </dsp:txBody>
      <dsp:txXfrm>
        <a:off x="1497577" y="3244068"/>
        <a:ext cx="6314984" cy="1296604"/>
      </dsp:txXfrm>
    </dsp:sp>
    <dsp:sp modelId="{223FDE41-FBDF-4841-BE82-59070AF353C9}">
      <dsp:nvSpPr>
        <dsp:cNvPr id="0" name=""/>
        <dsp:cNvSpPr/>
      </dsp:nvSpPr>
      <dsp:spPr>
        <a:xfrm>
          <a:off x="0" y="4864823"/>
          <a:ext cx="7812562" cy="12966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76A448-597B-4258-803B-092C7576E22E}">
      <dsp:nvSpPr>
        <dsp:cNvPr id="0" name=""/>
        <dsp:cNvSpPr/>
      </dsp:nvSpPr>
      <dsp:spPr>
        <a:xfrm>
          <a:off x="392222" y="5156559"/>
          <a:ext cx="713132" cy="7131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32847-4BBD-4B8E-AB7F-B63EC6D99962}">
      <dsp:nvSpPr>
        <dsp:cNvPr id="0" name=""/>
        <dsp:cNvSpPr/>
      </dsp:nvSpPr>
      <dsp:spPr>
        <a:xfrm>
          <a:off x="1497577" y="4864823"/>
          <a:ext cx="6314984" cy="129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224" tIns="137224" rIns="137224" bIns="13722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Sufficient for most business applications too</a:t>
          </a:r>
        </a:p>
      </dsp:txBody>
      <dsp:txXfrm>
        <a:off x="1497577" y="4864823"/>
        <a:ext cx="6314984" cy="12966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E2C89-71B4-4B31-9B3E-A3C7333B692E}">
      <dsp:nvSpPr>
        <dsp:cNvPr id="0" name=""/>
        <dsp:cNvSpPr/>
      </dsp:nvSpPr>
      <dsp:spPr>
        <a:xfrm>
          <a:off x="46" y="64600"/>
          <a:ext cx="4487981" cy="135959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“There is a positive relationship between income and education level, even when correcting for intelligence.”</a:t>
          </a:r>
        </a:p>
      </dsp:txBody>
      <dsp:txXfrm>
        <a:off x="46" y="64600"/>
        <a:ext cx="4487981" cy="1359595"/>
      </dsp:txXfrm>
    </dsp:sp>
    <dsp:sp modelId="{1AD6E072-8374-4EFC-A631-C6C62957402E}">
      <dsp:nvSpPr>
        <dsp:cNvPr id="0" name=""/>
        <dsp:cNvSpPr/>
      </dsp:nvSpPr>
      <dsp:spPr>
        <a:xfrm>
          <a:off x="46" y="1424196"/>
          <a:ext cx="4487981" cy="223442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Essential for all social science, e.g. economics.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What does this mean?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How do you typically do this kind of thing?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Interpretation</a:t>
          </a:r>
        </a:p>
      </dsp:txBody>
      <dsp:txXfrm>
        <a:off x="46" y="1424196"/>
        <a:ext cx="4487981" cy="2234429"/>
      </dsp:txXfrm>
    </dsp:sp>
    <dsp:sp modelId="{A196322A-A5F9-4656-95A8-8B49A3ACD9F0}">
      <dsp:nvSpPr>
        <dsp:cNvPr id="0" name=""/>
        <dsp:cNvSpPr/>
      </dsp:nvSpPr>
      <dsp:spPr>
        <a:xfrm>
          <a:off x="5116346" y="64600"/>
          <a:ext cx="4487981" cy="135959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“Increasing the SAT score by 200 increases yearly expected income by $21,000.</a:t>
          </a:r>
        </a:p>
      </dsp:txBody>
      <dsp:txXfrm>
        <a:off x="5116346" y="64600"/>
        <a:ext cx="4487981" cy="1359595"/>
      </dsp:txXfrm>
    </dsp:sp>
    <dsp:sp modelId="{4D0BD040-319C-4302-93D5-5510F379DDBB}">
      <dsp:nvSpPr>
        <dsp:cNvPr id="0" name=""/>
        <dsp:cNvSpPr/>
      </dsp:nvSpPr>
      <dsp:spPr>
        <a:xfrm>
          <a:off x="5116346" y="1424196"/>
          <a:ext cx="4487981" cy="223442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Can we be reasonably sure that a relationship is real, and not just an artifact?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i="1" kern="1200" dirty="0"/>
            <a:t>p</a:t>
          </a:r>
          <a:r>
            <a:rPr lang="en-US" sz="2200" kern="1200" dirty="0"/>
            <a:t>-values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Confidence intervals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Inference</a:t>
          </a:r>
        </a:p>
      </dsp:txBody>
      <dsp:txXfrm>
        <a:off x="5116346" y="1424196"/>
        <a:ext cx="4487981" cy="22344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EB053-7148-482A-B04D-CE00BD723C71}">
      <dsp:nvSpPr>
        <dsp:cNvPr id="0" name=""/>
        <dsp:cNvSpPr/>
      </dsp:nvSpPr>
      <dsp:spPr>
        <a:xfrm>
          <a:off x="57854" y="175416"/>
          <a:ext cx="1256182" cy="125618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A1DD49-51C6-4358-A4C6-1A3D5A306B5A}">
      <dsp:nvSpPr>
        <dsp:cNvPr id="0" name=""/>
        <dsp:cNvSpPr/>
      </dsp:nvSpPr>
      <dsp:spPr>
        <a:xfrm>
          <a:off x="321652" y="439215"/>
          <a:ext cx="728586" cy="728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AB4A8-7785-4B4E-B142-A12F089577A4}">
      <dsp:nvSpPr>
        <dsp:cNvPr id="0" name=""/>
        <dsp:cNvSpPr/>
      </dsp:nvSpPr>
      <dsp:spPr>
        <a:xfrm>
          <a:off x="1583219" y="175416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400" kern="1200"/>
            <a:t>Speed</a:t>
          </a:r>
          <a:endParaRPr lang="en-US" sz="2400" kern="1200"/>
        </a:p>
      </dsp:txBody>
      <dsp:txXfrm>
        <a:off x="1583219" y="175416"/>
        <a:ext cx="2961002" cy="1256182"/>
      </dsp:txXfrm>
    </dsp:sp>
    <dsp:sp modelId="{C2603181-9FEE-4E36-B71D-5762D2F8242D}">
      <dsp:nvSpPr>
        <dsp:cNvPr id="0" name=""/>
        <dsp:cNvSpPr/>
      </dsp:nvSpPr>
      <dsp:spPr>
        <a:xfrm>
          <a:off x="5060153" y="175416"/>
          <a:ext cx="1256182" cy="125618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55B0AC-80C7-4C00-99D6-A076D2E0ADAB}">
      <dsp:nvSpPr>
        <dsp:cNvPr id="0" name=""/>
        <dsp:cNvSpPr/>
      </dsp:nvSpPr>
      <dsp:spPr>
        <a:xfrm>
          <a:off x="5323952" y="439215"/>
          <a:ext cx="728586" cy="728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1F3D5-3108-4CFE-9B11-B8212D478C2A}">
      <dsp:nvSpPr>
        <dsp:cNvPr id="0" name=""/>
        <dsp:cNvSpPr/>
      </dsp:nvSpPr>
      <dsp:spPr>
        <a:xfrm>
          <a:off x="6585518" y="175416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400" kern="1200"/>
            <a:t>Memory use</a:t>
          </a:r>
          <a:endParaRPr lang="en-US" sz="2400" kern="1200"/>
        </a:p>
      </dsp:txBody>
      <dsp:txXfrm>
        <a:off x="6585518" y="175416"/>
        <a:ext cx="2961002" cy="1256182"/>
      </dsp:txXfrm>
    </dsp:sp>
    <dsp:sp modelId="{1DCF843A-6A0D-48FB-98A7-15DC76512CFF}">
      <dsp:nvSpPr>
        <dsp:cNvPr id="0" name=""/>
        <dsp:cNvSpPr/>
      </dsp:nvSpPr>
      <dsp:spPr>
        <a:xfrm>
          <a:off x="57854" y="2018038"/>
          <a:ext cx="1256182" cy="125618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28029-9A29-4D9E-98C8-408469ADD0FC}">
      <dsp:nvSpPr>
        <dsp:cNvPr id="0" name=""/>
        <dsp:cNvSpPr/>
      </dsp:nvSpPr>
      <dsp:spPr>
        <a:xfrm>
          <a:off x="321652" y="2281836"/>
          <a:ext cx="728586" cy="728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C59F9-686A-4A06-9DC1-F018684FBEAE}">
      <dsp:nvSpPr>
        <dsp:cNvPr id="0" name=""/>
        <dsp:cNvSpPr/>
      </dsp:nvSpPr>
      <dsp:spPr>
        <a:xfrm>
          <a:off x="1583219" y="2018038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400" kern="1200"/>
            <a:t>Ease of interpretation</a:t>
          </a:r>
          <a:endParaRPr lang="en-US" sz="2400" kern="1200"/>
        </a:p>
      </dsp:txBody>
      <dsp:txXfrm>
        <a:off x="1583219" y="2018038"/>
        <a:ext cx="2961002" cy="1256182"/>
      </dsp:txXfrm>
    </dsp:sp>
    <dsp:sp modelId="{0034E0B6-04F2-4A0F-BEDB-7F5B030C0620}">
      <dsp:nvSpPr>
        <dsp:cNvPr id="0" name=""/>
        <dsp:cNvSpPr/>
      </dsp:nvSpPr>
      <dsp:spPr>
        <a:xfrm>
          <a:off x="5060153" y="2018038"/>
          <a:ext cx="1256182" cy="125618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6B2821-A682-4999-B9B0-CF09FCFA5AB7}">
      <dsp:nvSpPr>
        <dsp:cNvPr id="0" name=""/>
        <dsp:cNvSpPr/>
      </dsp:nvSpPr>
      <dsp:spPr>
        <a:xfrm>
          <a:off x="5323952" y="2281836"/>
          <a:ext cx="728586" cy="7285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303BD-EFE9-4773-AF28-1415AD95A6D1}">
      <dsp:nvSpPr>
        <dsp:cNvPr id="0" name=""/>
        <dsp:cNvSpPr/>
      </dsp:nvSpPr>
      <dsp:spPr>
        <a:xfrm>
          <a:off x="6585518" y="2018038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400" kern="1200"/>
            <a:t>Extensibility</a:t>
          </a:r>
          <a:endParaRPr lang="en-US" sz="2400" kern="1200"/>
        </a:p>
      </dsp:txBody>
      <dsp:txXfrm>
        <a:off x="6585518" y="2018038"/>
        <a:ext cx="2961002" cy="12561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2140A-DC4C-4E74-B1BC-EC46625C9E5D}">
      <dsp:nvSpPr>
        <dsp:cNvPr id="0" name=""/>
        <dsp:cNvSpPr/>
      </dsp:nvSpPr>
      <dsp:spPr>
        <a:xfrm>
          <a:off x="0" y="83353"/>
          <a:ext cx="9604375" cy="1042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“Predict the price of a stock in 6 months from now, on the basis of company performance measures and economic data.” </a:t>
          </a:r>
        </a:p>
      </dsp:txBody>
      <dsp:txXfrm>
        <a:off x="50889" y="134242"/>
        <a:ext cx="9502597" cy="940692"/>
      </dsp:txXfrm>
    </dsp:sp>
    <dsp:sp modelId="{88860D2C-E633-4A5D-BA70-20A5FAA48EE1}">
      <dsp:nvSpPr>
        <dsp:cNvPr id="0" name=""/>
        <dsp:cNvSpPr/>
      </dsp:nvSpPr>
      <dsp:spPr>
        <a:xfrm>
          <a:off x="0" y="1203583"/>
          <a:ext cx="9604375" cy="1042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“Estimate the amount of glucose in the blood of a diabetic person, from the infrared absorption spectrum of that person’s blood.”</a:t>
          </a:r>
        </a:p>
      </dsp:txBody>
      <dsp:txXfrm>
        <a:off x="50889" y="1254472"/>
        <a:ext cx="9502597" cy="940692"/>
      </dsp:txXfrm>
    </dsp:sp>
    <dsp:sp modelId="{12BD8E4E-EE15-4A06-AAD9-D7977EF35B91}">
      <dsp:nvSpPr>
        <dsp:cNvPr id="0" name=""/>
        <dsp:cNvSpPr/>
      </dsp:nvSpPr>
      <dsp:spPr>
        <a:xfrm>
          <a:off x="0" y="2323814"/>
          <a:ext cx="9604375" cy="1042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Emphasis on predictions, practicality, usefulness.</a:t>
          </a:r>
        </a:p>
      </dsp:txBody>
      <dsp:txXfrm>
        <a:off x="50889" y="2374703"/>
        <a:ext cx="9502597" cy="9406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24937-E532-4CFA-BC46-D475F5737375}">
      <dsp:nvSpPr>
        <dsp:cNvPr id="0" name=""/>
        <dsp:cNvSpPr/>
      </dsp:nvSpPr>
      <dsp:spPr>
        <a:xfrm>
          <a:off x="0" y="1988280"/>
          <a:ext cx="11502135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97A7A-9FB4-442B-AD95-C1EAEAC0B5A1}">
      <dsp:nvSpPr>
        <dsp:cNvPr id="0" name=""/>
        <dsp:cNvSpPr/>
      </dsp:nvSpPr>
      <dsp:spPr>
        <a:xfrm rot="8100000">
          <a:off x="66033" y="458220"/>
          <a:ext cx="292432" cy="292432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C12833-3878-4E70-B711-07558030118E}">
      <dsp:nvSpPr>
        <dsp:cNvPr id="0" name=""/>
        <dsp:cNvSpPr/>
      </dsp:nvSpPr>
      <dsp:spPr>
        <a:xfrm>
          <a:off x="98520" y="490707"/>
          <a:ext cx="227459" cy="22745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B01FAB-2104-4C82-A54F-DC8C4F3DB565}">
      <dsp:nvSpPr>
        <dsp:cNvPr id="0" name=""/>
        <dsp:cNvSpPr/>
      </dsp:nvSpPr>
      <dsp:spPr>
        <a:xfrm>
          <a:off x="419031" y="811218"/>
          <a:ext cx="4776575" cy="117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Lecture, lecture notes, and exercises.</a:t>
          </a:r>
        </a:p>
      </dsp:txBody>
      <dsp:txXfrm>
        <a:off x="419031" y="811218"/>
        <a:ext cx="4776575" cy="1177062"/>
      </dsp:txXfrm>
    </dsp:sp>
    <dsp:sp modelId="{8D99C45F-FCF3-4194-B21B-24B64508AC9B}">
      <dsp:nvSpPr>
        <dsp:cNvPr id="0" name=""/>
        <dsp:cNvSpPr/>
      </dsp:nvSpPr>
      <dsp:spPr>
        <a:xfrm>
          <a:off x="419031" y="397656"/>
          <a:ext cx="4776575" cy="413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Thursdays (10:00)</a:t>
          </a:r>
        </a:p>
      </dsp:txBody>
      <dsp:txXfrm>
        <a:off x="419031" y="397656"/>
        <a:ext cx="4776575" cy="413562"/>
      </dsp:txXfrm>
    </dsp:sp>
    <dsp:sp modelId="{804A5F4F-257D-4E91-8B11-1BF1A361EA4B}">
      <dsp:nvSpPr>
        <dsp:cNvPr id="0" name=""/>
        <dsp:cNvSpPr/>
      </dsp:nvSpPr>
      <dsp:spPr>
        <a:xfrm>
          <a:off x="212250" y="811218"/>
          <a:ext cx="0" cy="1177062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E673C-EA5A-40EA-93FA-8BEC027D830F}">
      <dsp:nvSpPr>
        <dsp:cNvPr id="0" name=""/>
        <dsp:cNvSpPr/>
      </dsp:nvSpPr>
      <dsp:spPr>
        <a:xfrm>
          <a:off x="174362" y="1951059"/>
          <a:ext cx="74441" cy="744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90427-528A-4776-88E2-A39F5D7A707E}">
      <dsp:nvSpPr>
        <dsp:cNvPr id="0" name=""/>
        <dsp:cNvSpPr/>
      </dsp:nvSpPr>
      <dsp:spPr>
        <a:xfrm rot="18900000">
          <a:off x="2934177" y="3225907"/>
          <a:ext cx="292432" cy="292432"/>
        </a:xfrm>
        <a:prstGeom prst="teardrop">
          <a:avLst>
            <a:gd name="adj" fmla="val 115000"/>
          </a:avLst>
        </a:prstGeom>
        <a:solidFill>
          <a:schemeClr val="accent2">
            <a:hueOff val="-1696488"/>
            <a:satOff val="5592"/>
            <a:lumOff val="5981"/>
            <a:alphaOff val="0"/>
          </a:schemeClr>
        </a:solidFill>
        <a:ln w="15875" cap="flat" cmpd="sng" algn="ctr">
          <a:solidFill>
            <a:schemeClr val="accent2">
              <a:hueOff val="-1696488"/>
              <a:satOff val="5592"/>
              <a:lumOff val="5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78BC2B-C5A6-47EA-8BC8-24FC430C4E9D}">
      <dsp:nvSpPr>
        <dsp:cNvPr id="0" name=""/>
        <dsp:cNvSpPr/>
      </dsp:nvSpPr>
      <dsp:spPr>
        <a:xfrm>
          <a:off x="2966664" y="3258394"/>
          <a:ext cx="227459" cy="22745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0C427-8CEF-4308-8261-91E6B3E961F5}">
      <dsp:nvSpPr>
        <dsp:cNvPr id="0" name=""/>
        <dsp:cNvSpPr/>
      </dsp:nvSpPr>
      <dsp:spPr>
        <a:xfrm>
          <a:off x="3287174" y="1988280"/>
          <a:ext cx="4776575" cy="117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Live exercise session for last weeks exercises.</a:t>
          </a:r>
        </a:p>
      </dsp:txBody>
      <dsp:txXfrm>
        <a:off x="3287174" y="1988280"/>
        <a:ext cx="4776575" cy="1177062"/>
      </dsp:txXfrm>
    </dsp:sp>
    <dsp:sp modelId="{3BA9B338-FD05-4621-91A4-FD5728C7983B}">
      <dsp:nvSpPr>
        <dsp:cNvPr id="0" name=""/>
        <dsp:cNvSpPr/>
      </dsp:nvSpPr>
      <dsp:spPr>
        <a:xfrm>
          <a:off x="3287174" y="3165342"/>
          <a:ext cx="4776575" cy="413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Tuesdays (13:00 – 14:45)</a:t>
          </a:r>
        </a:p>
      </dsp:txBody>
      <dsp:txXfrm>
        <a:off x="3287174" y="3165342"/>
        <a:ext cx="4776575" cy="413562"/>
      </dsp:txXfrm>
    </dsp:sp>
    <dsp:sp modelId="{75C1F1A1-012E-4584-ADD2-98E0323AA862}">
      <dsp:nvSpPr>
        <dsp:cNvPr id="0" name=""/>
        <dsp:cNvSpPr/>
      </dsp:nvSpPr>
      <dsp:spPr>
        <a:xfrm>
          <a:off x="3080393" y="1988280"/>
          <a:ext cx="0" cy="1177062"/>
        </a:xfrm>
        <a:prstGeom prst="line">
          <a:avLst/>
        </a:prstGeom>
        <a:noFill/>
        <a:ln w="12700" cap="flat" cmpd="sng" algn="ctr">
          <a:solidFill>
            <a:schemeClr val="accent2">
              <a:hueOff val="-762678"/>
              <a:satOff val="-209"/>
              <a:lumOff val="3529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D5655-F556-4676-B682-C04380362609}">
      <dsp:nvSpPr>
        <dsp:cNvPr id="0" name=""/>
        <dsp:cNvSpPr/>
      </dsp:nvSpPr>
      <dsp:spPr>
        <a:xfrm>
          <a:off x="3042506" y="1951059"/>
          <a:ext cx="74441" cy="74441"/>
        </a:xfrm>
        <a:prstGeom prst="ellipse">
          <a:avLst/>
        </a:prstGeom>
        <a:solidFill>
          <a:schemeClr val="accent2">
            <a:hueOff val="-762678"/>
            <a:satOff val="-209"/>
            <a:lumOff val="352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A8128-49E1-41ED-9E85-78AE51D4BD49}">
      <dsp:nvSpPr>
        <dsp:cNvPr id="0" name=""/>
        <dsp:cNvSpPr/>
      </dsp:nvSpPr>
      <dsp:spPr>
        <a:xfrm rot="8100000">
          <a:off x="5802320" y="458220"/>
          <a:ext cx="292432" cy="292432"/>
        </a:xfrm>
        <a:prstGeom prst="teardrop">
          <a:avLst>
            <a:gd name="adj" fmla="val 115000"/>
          </a:avLst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062E3-0ACA-4928-939B-A2862C84FE42}">
      <dsp:nvSpPr>
        <dsp:cNvPr id="0" name=""/>
        <dsp:cNvSpPr/>
      </dsp:nvSpPr>
      <dsp:spPr>
        <a:xfrm>
          <a:off x="5834807" y="490707"/>
          <a:ext cx="227459" cy="22745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124FBC-11EE-4E78-81A9-21E1A21A657E}">
      <dsp:nvSpPr>
        <dsp:cNvPr id="0" name=""/>
        <dsp:cNvSpPr/>
      </dsp:nvSpPr>
      <dsp:spPr>
        <a:xfrm>
          <a:off x="6155318" y="811218"/>
          <a:ext cx="4776575" cy="117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Solutions to the exercises.</a:t>
          </a:r>
        </a:p>
      </dsp:txBody>
      <dsp:txXfrm>
        <a:off x="6155318" y="811218"/>
        <a:ext cx="4776575" cy="1177062"/>
      </dsp:txXfrm>
    </dsp:sp>
    <dsp:sp modelId="{BCF4599F-B185-4AF3-B282-07C22740D924}">
      <dsp:nvSpPr>
        <dsp:cNvPr id="0" name=""/>
        <dsp:cNvSpPr/>
      </dsp:nvSpPr>
      <dsp:spPr>
        <a:xfrm>
          <a:off x="6155318" y="397656"/>
          <a:ext cx="4776575" cy="413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Wednesdays</a:t>
          </a:r>
        </a:p>
      </dsp:txBody>
      <dsp:txXfrm>
        <a:off x="6155318" y="397656"/>
        <a:ext cx="4776575" cy="413562"/>
      </dsp:txXfrm>
    </dsp:sp>
    <dsp:sp modelId="{F13EC30F-F496-4AE9-99F8-C240579A3DFA}">
      <dsp:nvSpPr>
        <dsp:cNvPr id="0" name=""/>
        <dsp:cNvSpPr/>
      </dsp:nvSpPr>
      <dsp:spPr>
        <a:xfrm>
          <a:off x="5948537" y="811218"/>
          <a:ext cx="0" cy="1177062"/>
        </a:xfrm>
        <a:prstGeom prst="line">
          <a:avLst/>
        </a:prstGeom>
        <a:noFill/>
        <a:ln w="12700" cap="flat" cmpd="sng" algn="ctr">
          <a:solidFill>
            <a:schemeClr val="accent2">
              <a:hueOff val="-1525356"/>
              <a:satOff val="-418"/>
              <a:lumOff val="7058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88EC1-4001-471A-A005-760833A0DBEF}">
      <dsp:nvSpPr>
        <dsp:cNvPr id="0" name=""/>
        <dsp:cNvSpPr/>
      </dsp:nvSpPr>
      <dsp:spPr>
        <a:xfrm>
          <a:off x="5910649" y="1951059"/>
          <a:ext cx="74441" cy="74441"/>
        </a:xfrm>
        <a:prstGeom prst="ellipse">
          <a:avLst/>
        </a:prstGeom>
        <a:solidFill>
          <a:schemeClr val="accent2">
            <a:hueOff val="-1525356"/>
            <a:satOff val="-418"/>
            <a:lumOff val="705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93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47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096C-64ED-4153-A483-5C02E44AD5C3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21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20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97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09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49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23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7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91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97FD56A-AAB8-4544-A495-D0645413C9E3}" type="datetime1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60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95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ximilian.schroder@bi.no" TargetMode="External"/><Relationship Id="rId2" Type="http://schemas.openxmlformats.org/officeDocument/2006/relationships/hyperlink" Target="mailto:jonas.moss@bi.no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28907"/>
            <a:ext cx="4952999" cy="224417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100">
                <a:solidFill>
                  <a:schemeClr val="tx2"/>
                </a:solidFill>
              </a:rPr>
              <a:t>EBA3500</a:t>
            </a:r>
            <a:br>
              <a:rPr lang="en-US" sz="4100">
                <a:solidFill>
                  <a:schemeClr val="tx2"/>
                </a:solidFill>
              </a:rPr>
            </a:br>
            <a:r>
              <a:rPr lang="en-US" sz="4100">
                <a:solidFill>
                  <a:schemeClr val="tx2"/>
                </a:solidFill>
              </a:rPr>
              <a:t>Data Analysis with Programming</a:t>
            </a:r>
          </a:p>
          <a:p>
            <a:pPr algn="l"/>
            <a:endParaRPr lang="en-US" sz="410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64832"/>
            <a:ext cx="4952999" cy="30094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200" dirty="0">
                <a:solidFill>
                  <a:schemeClr val="tx2"/>
                </a:solidFill>
              </a:rPr>
              <a:t>Lecture 1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>
                <a:solidFill>
                  <a:schemeClr val="tx2"/>
                </a:solidFill>
              </a:rPr>
              <a:t>Teachers:</a:t>
            </a:r>
            <a:br>
              <a:rPr lang="en-US" sz="1200" dirty="0"/>
            </a:br>
            <a:r>
              <a:rPr lang="en-US" sz="1200" dirty="0">
                <a:solidFill>
                  <a:schemeClr val="tx2"/>
                </a:solidFill>
              </a:rPr>
              <a:t>Jonas Moss (</a:t>
            </a:r>
            <a:r>
              <a:rPr lang="en-US" sz="1200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jonas.moss@bi.no</a:t>
            </a:r>
            <a:r>
              <a:rPr lang="en-US" sz="1200" dirty="0">
                <a:solidFill>
                  <a:schemeClr val="tx2"/>
                </a:solidFill>
              </a:rPr>
              <a:t>)</a:t>
            </a:r>
          </a:p>
          <a:p>
            <a:pPr algn="l"/>
            <a:r>
              <a:rPr lang="en-US" sz="1200" dirty="0">
                <a:solidFill>
                  <a:schemeClr val="tx2"/>
                </a:solidFill>
              </a:rPr>
              <a:t>Maximilian Schröder (</a:t>
            </a:r>
            <a:r>
              <a:rPr lang="en-US" sz="12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maximilian.schroder@bi.no</a:t>
            </a:r>
            <a:r>
              <a:rPr lang="en-US" sz="1200" dirty="0">
                <a:solidFill>
                  <a:schemeClr val="tx2"/>
                </a:solidFill>
              </a:rPr>
              <a:t>)</a:t>
            </a:r>
          </a:p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25CF8-CAC7-43F2-9D86-A2DC36531C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559" r="33086" b="3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41">
            <a:extLst>
              <a:ext uri="{FF2B5EF4-FFF2-40B4-BE49-F238E27FC236}">
                <a16:creationId xmlns:a16="http://schemas.microsoft.com/office/drawing/2014/main" id="{5BB14454-D00C-4958-BB39-F5F9F3AC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43">
            <a:extLst>
              <a:ext uri="{FF2B5EF4-FFF2-40B4-BE49-F238E27FC236}">
                <a16:creationId xmlns:a16="http://schemas.microsoft.com/office/drawing/2014/main" id="{28A657A7-C4E5-425B-98FA-BB817FF7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C937FD5-6916-4DBD-80BA-8DB679C20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030" y="804520"/>
            <a:ext cx="3520367" cy="10492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Model complex relationships</a:t>
            </a:r>
          </a:p>
        </p:txBody>
      </p:sp>
      <p:sp>
        <p:nvSpPr>
          <p:cNvPr id="68" name="Rectangle 45">
            <a:extLst>
              <a:ext uri="{FF2B5EF4-FFF2-40B4-BE49-F238E27FC236}">
                <a16:creationId xmlns:a16="http://schemas.microsoft.com/office/drawing/2014/main" id="{A1084370-0E70-4003-9787-3490FCC20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69" name="Group 47">
            <a:extLst>
              <a:ext uri="{FF2B5EF4-FFF2-40B4-BE49-F238E27FC236}">
                <a16:creationId xmlns:a16="http://schemas.microsoft.com/office/drawing/2014/main" id="{2B7C66D2-22E8-4E8F-829B-050BFA7C8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0B78D6F-1F61-4DBB-8F5A-934BB850D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49">
              <a:extLst>
                <a:ext uri="{FF2B5EF4-FFF2-40B4-BE49-F238E27FC236}">
                  <a16:creationId xmlns:a16="http://schemas.microsoft.com/office/drawing/2014/main" id="{23EA261D-1F8C-4BE5-8586-3C1CC5CE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9F414B5B-7B2B-4D22-8239-C91DD3A52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3" r="5382" b="-1"/>
          <a:stretch/>
        </p:blipFill>
        <p:spPr>
          <a:xfrm>
            <a:off x="1271223" y="1116345"/>
            <a:ext cx="4825148" cy="3866172"/>
          </a:xfrm>
          <a:prstGeom prst="rect">
            <a:avLst/>
          </a:prstGeom>
        </p:spPr>
      </p:pic>
      <p:sp>
        <p:nvSpPr>
          <p:cNvPr id="71" name="Content Placeholder 8">
            <a:extLst>
              <a:ext uri="{FF2B5EF4-FFF2-40B4-BE49-F238E27FC236}">
                <a16:creationId xmlns:a16="http://schemas.microsoft.com/office/drawing/2014/main" id="{F58043EA-CFF3-4E11-9A8B-DA9F7BCF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029" y="2015732"/>
            <a:ext cx="3520368" cy="345061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2" name="Picture 51">
            <a:extLst>
              <a:ext uri="{FF2B5EF4-FFF2-40B4-BE49-F238E27FC236}">
                <a16:creationId xmlns:a16="http://schemas.microsoft.com/office/drawing/2014/main" id="{3635D2BC-4EDA-4A3E-83BF-035608099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3" name="Straight Connector 53">
            <a:extLst>
              <a:ext uri="{FF2B5EF4-FFF2-40B4-BE49-F238E27FC236}">
                <a16:creationId xmlns:a16="http://schemas.microsoft.com/office/drawing/2014/main" id="{A3C86EB9-7FA9-42F7-B348-A7FD17436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499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93D0D1F-C0CE-416A-883C-BF1E03F63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BB6862-3393-46CC-9A80-E400B3206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A4BCF-6AAB-4623-AC4C-7A1B1F42D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51" y="1474970"/>
            <a:ext cx="2821967" cy="3144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Fun fun fun!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CD36A4A-123D-46E3-8A64-13B8B3F0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8" y="482170"/>
            <a:ext cx="7560115" cy="5149101"/>
            <a:chOff x="7463258" y="583365"/>
            <a:chExt cx="7560115" cy="518192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12E2361-DAF1-4420-BBBD-218F4138E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D6F994B-14BC-49BA-B34D-17DF3069A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Colourful garland on wooden background">
            <a:extLst>
              <a:ext uri="{FF2B5EF4-FFF2-40B4-BE49-F238E27FC236}">
                <a16:creationId xmlns:a16="http://schemas.microsoft.com/office/drawing/2014/main" id="{8FE85242-7C75-4531-8EE9-F37D619C59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122"/>
          <a:stretch/>
        </p:blipFill>
        <p:spPr>
          <a:xfrm>
            <a:off x="4618373" y="1282357"/>
            <a:ext cx="6282918" cy="35341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5EC7096-D0A6-471D-AE28-B68D7038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E98EB88-99B6-483D-B203-0D5D63100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106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5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17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NA render">
            <a:extLst>
              <a:ext uri="{FF2B5EF4-FFF2-40B4-BE49-F238E27FC236}">
                <a16:creationId xmlns:a16="http://schemas.microsoft.com/office/drawing/2014/main" id="{8C3A863C-D5FE-439F-84EE-A2D6B425FA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l="3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44646E-DB2C-46AF-909D-34EE25FDD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636" y="992221"/>
            <a:ext cx="6247308" cy="4873558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4800"/>
              <a:t>What's the structure of the course?</a:t>
            </a:r>
          </a:p>
        </p:txBody>
      </p:sp>
      <p:cxnSp>
        <p:nvCxnSpPr>
          <p:cNvPr id="39" name="Straight Connector 19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975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bstract background">
            <a:extLst>
              <a:ext uri="{FF2B5EF4-FFF2-40B4-BE49-F238E27FC236}">
                <a16:creationId xmlns:a16="http://schemas.microsoft.com/office/drawing/2014/main" id="{9B504D20-DFA2-4667-A614-4A4EEC9EF9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48" r="-1" b="-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E67E8BF-E4B2-4098-9FB3-9E400BD8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7494F-DC78-46BC-90D8-1E53201B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5239131"/>
            <a:ext cx="5279490" cy="960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rgbClr val="FFFFFE"/>
                </a:solidFill>
              </a:rPr>
              <a:t>“Statistics is an art as well a science.”</a:t>
            </a:r>
            <a:br>
              <a:rPr lang="en-US" sz="2000">
                <a:solidFill>
                  <a:srgbClr val="FFFFFE"/>
                </a:solidFill>
              </a:rPr>
            </a:br>
            <a:r>
              <a:rPr lang="en-US" sz="2000">
                <a:solidFill>
                  <a:srgbClr val="FFFFFE"/>
                </a:solidFill>
              </a:rPr>
              <a:t>              - Cliché G. Enerator</a:t>
            </a:r>
            <a:br>
              <a:rPr lang="en-US" sz="2000">
                <a:solidFill>
                  <a:srgbClr val="FFFFFE"/>
                </a:solidFill>
              </a:rPr>
            </a:br>
            <a:endParaRPr lang="en-US" sz="2000">
              <a:solidFill>
                <a:srgbClr val="FFFFFE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81A10F-5DF6-4C9B-AE0B-5249E4399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1" y="5073596"/>
            <a:ext cx="528319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501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eedlings growing in a garden with sunlight">
            <a:extLst>
              <a:ext uri="{FF2B5EF4-FFF2-40B4-BE49-F238E27FC236}">
                <a16:creationId xmlns:a16="http://schemas.microsoft.com/office/drawing/2014/main" id="{CF2FA67C-8AB3-425E-A1FB-35AC574673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15728" r="-1" b="-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0B7859-EDB6-4374-B627-9BA2AC329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636" y="992221"/>
            <a:ext cx="6247308" cy="4873558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4800"/>
              <a:t>Cultivate the sprout of statistics within you!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088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C84B-3667-4D82-AF91-CA9BFEA80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</p:spPr>
        <p:txBody>
          <a:bodyPr>
            <a:normAutofit/>
          </a:bodyPr>
          <a:lstStyle/>
          <a:p>
            <a:pPr algn="ctr"/>
            <a:r>
              <a:rPr lang="nb-NO" dirty="0">
                <a:solidFill>
                  <a:schemeClr val="tx2">
                    <a:alpha val="80000"/>
                  </a:schemeClr>
                </a:solidFill>
              </a:rPr>
              <a:t>Plan</a:t>
            </a:r>
          </a:p>
        </p:txBody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2A0B9190-EC50-42F6-8C14-D9B17C36A9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455578"/>
              </p:ext>
            </p:extLst>
          </p:nvPr>
        </p:nvGraphicFramePr>
        <p:xfrm>
          <a:off x="304804" y="2057416"/>
          <a:ext cx="11502135" cy="3976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7524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D6C3D66A-F416-4054-A85C-7063A33DC4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DEB7E7-24E5-40DA-9DEC-A26C40CBB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902383"/>
            <a:ext cx="9144000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Feedback!</a:t>
            </a:r>
          </a:p>
        </p:txBody>
      </p:sp>
    </p:spTree>
    <p:extLst>
      <p:ext uri="{BB962C8B-B14F-4D97-AF65-F5344CB8AC3E}">
        <p14:creationId xmlns:p14="http://schemas.microsoft.com/office/powerpoint/2010/main" val="792206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6" name="Picture 155" descr="Aligned barbell plates">
            <a:extLst>
              <a:ext uri="{FF2B5EF4-FFF2-40B4-BE49-F238E27FC236}">
                <a16:creationId xmlns:a16="http://schemas.microsoft.com/office/drawing/2014/main" id="{4A01F6A6-905B-410C-B897-02B934E555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902" b="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A4092ECB-D375-4A85-AD6E-85644D2A9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7" y="3064931"/>
            <a:ext cx="8293042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133EF9-6856-4F45-98A2-764B5244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526" y="3236470"/>
            <a:ext cx="6829044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r"/>
            <a:r>
              <a:rPr lang="en-US" sz="4100">
                <a:solidFill>
                  <a:srgbClr val="FFFFFE"/>
                </a:solidFill>
              </a:rPr>
              <a:t>Work on the exercises!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1711D-6DAC-4FE1-B7B6-AC8A81B8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0525" y="4666480"/>
            <a:ext cx="68290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29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6DA03-2B30-4ED4-9211-6E381ABB7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/>
              <a:t>A refresher on linear algebra</a:t>
            </a:r>
            <a:br>
              <a:rPr lang="en-US" sz="4100"/>
            </a:br>
            <a:endParaRPr lang="en-US" sz="410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Desert dunes">
            <a:extLst>
              <a:ext uri="{FF2B5EF4-FFF2-40B4-BE49-F238E27FC236}">
                <a16:creationId xmlns:a16="http://schemas.microsoft.com/office/drawing/2014/main" id="{E6F5ED0D-6CBE-4296-9551-282186CE6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" r="2387"/>
          <a:stretch/>
        </p:blipFill>
        <p:spPr>
          <a:xfrm>
            <a:off x="6094411" y="1742523"/>
            <a:ext cx="4960442" cy="278688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02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9BA5C-A4DF-4137-9D2D-AACA314C9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  <a:cs typeface="Posterama"/>
              </a:rPr>
              <a:t>Outline</a:t>
            </a:r>
            <a:endParaRPr lang="en-US">
              <a:solidFill>
                <a:schemeClr val="tx2">
                  <a:alpha val="80000"/>
                </a:schemeClr>
              </a:solidFill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FB89432-F595-4997-80FA-497BFA55D4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286681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82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593D0D1F-C0CE-416A-883C-BF1E03F63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4BB6862-3393-46CC-9A80-E400B3206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E090C-5985-452D-BCB5-FDB7A5242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51" y="1474970"/>
            <a:ext cx="2821967" cy="3144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What's this course about?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CD36A4A-123D-46E3-8A64-13B8B3F0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8" y="482170"/>
            <a:ext cx="7560115" cy="5149101"/>
            <a:chOff x="7463258" y="583365"/>
            <a:chExt cx="7560115" cy="5181928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12E2361-DAF1-4420-BBBD-218F4138E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D6F994B-14BC-49BA-B34D-17DF3069A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5" name="Content Placeholder 54" descr="Golf ball on green">
            <a:extLst>
              <a:ext uri="{FF2B5EF4-FFF2-40B4-BE49-F238E27FC236}">
                <a16:creationId xmlns:a16="http://schemas.microsoft.com/office/drawing/2014/main" id="{A2A91631-DA1E-4CB0-AB7A-00D204318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-2" b="15603"/>
          <a:stretch/>
        </p:blipFill>
        <p:spPr>
          <a:xfrm>
            <a:off x="4618373" y="1279725"/>
            <a:ext cx="6282918" cy="3539410"/>
          </a:xfrm>
          <a:prstGeom prst="rect">
            <a:avLst/>
          </a:prstGeom>
        </p:spPr>
      </p:pic>
      <p:pic>
        <p:nvPicPr>
          <p:cNvPr id="57" name="Picture 75">
            <a:extLst>
              <a:ext uri="{FF2B5EF4-FFF2-40B4-BE49-F238E27FC236}">
                <a16:creationId xmlns:a16="http://schemas.microsoft.com/office/drawing/2014/main" id="{55EC7096-D0A6-471D-AE28-B68D7038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E98EB88-99B6-483D-B203-0D5D63100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1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0B73-8D8D-45AD-8847-C5A42C123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01" y="1984306"/>
            <a:ext cx="3718767" cy="5531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alpha val="80000"/>
                  </a:schemeClr>
                </a:solidFill>
                <a:cs typeface="Posterama"/>
              </a:rPr>
              <a:t>Linear regression </a:t>
            </a:r>
            <a:br>
              <a:rPr lang="en-US" dirty="0">
                <a:solidFill>
                  <a:schemeClr val="tx2">
                    <a:alpha val="80000"/>
                  </a:schemeClr>
                </a:solidFill>
                <a:cs typeface="Posterama"/>
              </a:rPr>
            </a:br>
            <a:r>
              <a:rPr lang="en-US" dirty="0">
                <a:solidFill>
                  <a:schemeClr val="tx2">
                    <a:alpha val="80000"/>
                  </a:schemeClr>
                </a:solidFill>
                <a:cs typeface="Posterama"/>
              </a:rPr>
              <a:t>(in Python)</a:t>
            </a:r>
            <a:endParaRPr lang="en-US" dirty="0">
              <a:solidFill>
                <a:schemeClr val="tx2">
                  <a:alpha val="80000"/>
                </a:schemeClr>
              </a:solidFill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582B5C5-6A53-4F84-A599-DB3FD4F477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8210266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724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8DDE0-52A3-4B12-99F7-CEAB13AD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Science –</a:t>
            </a:r>
            <a:br>
              <a:rPr lang="en-US" dirty="0"/>
            </a:br>
            <a:r>
              <a:rPr lang="en-US" dirty="0"/>
              <a:t>Statistics</a:t>
            </a:r>
            <a:endParaRPr lang="nb-NO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50C549-1268-4E4C-92DB-B78174E226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852023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443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4609-2D26-4F7E-ABA3-0F5EF453D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  <a:cs typeface="Posterama"/>
              </a:rPr>
              <a:t>Regression tables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6B92C1B-EF70-4694-98DA-3EF6711C8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64832"/>
            <a:ext cx="4419600" cy="298356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Learn to read such tables!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Necessary for scientific literacy.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00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Source: Milburn, T. F., Hipfner-Boucher, K., Weitzman, E., Greenberg, J., Pelletier, J., &amp; Girolametto, L. (2017). Cognitive, linguistic and print-related predictors of preschool children’s word spelling and name writing. </a:t>
            </a:r>
            <a:r>
              <a:rPr lang="en-US" sz="1000" i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Journal of Early Childhood Literacy</a:t>
            </a:r>
            <a:r>
              <a:rPr lang="en-US" sz="100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, </a:t>
            </a:r>
            <a:r>
              <a:rPr lang="en-US" sz="1000" i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17</a:t>
            </a:r>
            <a:r>
              <a:rPr lang="en-US" sz="100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(1), 111–136. </a:t>
            </a: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https://doi.org/10.1177/1468798415624482</a:t>
            </a:r>
            <a:endParaRPr lang="en-US" sz="1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" name="Picture 11" descr="Table&#10;&#10;Description automatically generated">
            <a:extLst>
              <a:ext uri="{FF2B5EF4-FFF2-40B4-BE49-F238E27FC236}">
                <a16:creationId xmlns:a16="http://schemas.microsoft.com/office/drawing/2014/main" id="{5C4D1B4F-D215-41ED-A29C-2C19010BB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1568558"/>
            <a:ext cx="6795701" cy="386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4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A7BE-6506-483F-B3CE-26FD4B9A0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9" y="1342324"/>
            <a:ext cx="5414255" cy="278449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>
                <a:solidFill>
                  <a:schemeClr val="tx2">
                    <a:alpha val="80000"/>
                  </a:schemeClr>
                </a:solidFill>
              </a:rPr>
              <a:t>Dry.</a:t>
            </a:r>
            <a:br>
              <a:rPr lang="en-US" sz="5400" dirty="0"/>
            </a:br>
            <a:r>
              <a:rPr lang="en-US" sz="5400" dirty="0">
                <a:solidFill>
                  <a:schemeClr val="tx2">
                    <a:alpha val="80000"/>
                  </a:schemeClr>
                </a:solidFill>
              </a:rPr>
              <a:t>Difficult.</a:t>
            </a:r>
            <a:br>
              <a:rPr lang="en-US" sz="5400" dirty="0"/>
            </a:br>
            <a:r>
              <a:rPr lang="en-US" sz="5400" dirty="0">
                <a:solidFill>
                  <a:schemeClr val="tx2">
                    <a:alpha val="80000"/>
                  </a:schemeClr>
                </a:solidFill>
              </a:rPr>
              <a:t>But important!</a:t>
            </a:r>
          </a:p>
        </p:txBody>
      </p:sp>
      <p:pic>
        <p:nvPicPr>
          <p:cNvPr id="5" name="Picture 4" descr="Calendar">
            <a:extLst>
              <a:ext uri="{FF2B5EF4-FFF2-40B4-BE49-F238E27FC236}">
                <a16:creationId xmlns:a16="http://schemas.microsoft.com/office/drawing/2014/main" id="{5D75A36B-B93C-4B35-BDDA-6FEB3468F4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23" r="18542" b="-1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0971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5703-BF2B-448C-8FB7-AB21417E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Why</a:t>
            </a:r>
            <a:r>
              <a:rPr lang="nb-NO" dirty="0"/>
              <a:t> linear </a:t>
            </a:r>
            <a:r>
              <a:rPr lang="nb-NO" dirty="0" err="1"/>
              <a:t>regression</a:t>
            </a:r>
            <a:r>
              <a:rPr lang="nb-NO" dirty="0"/>
              <a:t> in </a:t>
            </a:r>
            <a:r>
              <a:rPr lang="nb-NO" dirty="0" err="1"/>
              <a:t>machine</a:t>
            </a:r>
            <a:r>
              <a:rPr lang="nb-NO" dirty="0"/>
              <a:t> </a:t>
            </a:r>
            <a:br>
              <a:rPr lang="nb-NO" dirty="0"/>
            </a:br>
            <a:r>
              <a:rPr lang="nb-NO" dirty="0" err="1"/>
              <a:t>learning</a:t>
            </a:r>
            <a:r>
              <a:rPr lang="nb-NO" dirty="0"/>
              <a:t>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123763-2CDE-4B51-8515-6ABD15BCD39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4369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8F431-F5B9-4FA3-8F75-AD6083B06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71" y="168275"/>
            <a:ext cx="11959772" cy="25749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Applications – Machine 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290B77-AEFB-4811-9C50-D065C5E216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104186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42276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150</TotalTime>
  <Words>428</Words>
  <Application>Microsoft Office PowerPoint</Application>
  <PresentationFormat>Widescreen</PresentationFormat>
  <Paragraphs>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Gallery</vt:lpstr>
      <vt:lpstr>EBA3500 Data Analysis with Programming </vt:lpstr>
      <vt:lpstr>Outline</vt:lpstr>
      <vt:lpstr>What's this course about?</vt:lpstr>
      <vt:lpstr>Linear regression  (in Python)</vt:lpstr>
      <vt:lpstr>Science – Statistics</vt:lpstr>
      <vt:lpstr>Regression tables</vt:lpstr>
      <vt:lpstr>Dry. Difficult. But important!</vt:lpstr>
      <vt:lpstr>Why linear regression in machine  learning?</vt:lpstr>
      <vt:lpstr>Applications – Machine learning</vt:lpstr>
      <vt:lpstr>Model complex relationships</vt:lpstr>
      <vt:lpstr>Fun fun fun!</vt:lpstr>
      <vt:lpstr>What's the structure of the course?</vt:lpstr>
      <vt:lpstr>“Statistics is an art as well a science.”               - Cliché G. Enerator </vt:lpstr>
      <vt:lpstr>Cultivate the sprout of statistics within you!</vt:lpstr>
      <vt:lpstr>Plan</vt:lpstr>
      <vt:lpstr>Feedback!</vt:lpstr>
      <vt:lpstr>Work on the exercises!</vt:lpstr>
      <vt:lpstr>A refresher on linear algebra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Jonas Moss</cp:lastModifiedBy>
  <cp:revision>128</cp:revision>
  <dcterms:created xsi:type="dcterms:W3CDTF">2021-08-16T07:00:40Z</dcterms:created>
  <dcterms:modified xsi:type="dcterms:W3CDTF">2021-08-26T06:42:46Z</dcterms:modified>
</cp:coreProperties>
</file>