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68" r:id="rId4"/>
    <p:sldId id="269" r:id="rId5"/>
    <p:sldId id="270" r:id="rId6"/>
    <p:sldId id="265" r:id="rId7"/>
    <p:sldId id="266" r:id="rId8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70" autoAdjust="0"/>
  </p:normalViewPr>
  <p:slideViewPr>
    <p:cSldViewPr snapToGrid="0" showGuides="1">
      <p:cViewPr>
        <p:scale>
          <a:sx n="100" d="100"/>
          <a:sy n="100" d="100"/>
        </p:scale>
        <p:origin x="72" y="702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77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565ABF-7DEC-4ADF-BFD3-D6A26056D92F}" type="datetime1">
              <a:rPr lang="de-DE" smtClean="0"/>
              <a:t>26.03.2021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45D96-2ECE-421E-8B9B-011F64847CD9}" type="datetime1">
              <a:rPr lang="de-DE" smtClean="0"/>
              <a:pPr/>
              <a:t>26.03.2021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9501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06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0412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038C4D-F0FE-4529-A075-59C21BFA7031}" type="datetime1">
              <a:rPr lang="de-DE" noProof="0" smtClean="0"/>
              <a:t>26.03.2021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33DDA1-E27D-4ECA-93B0-16D54FA9DAAF}" type="datetime1">
              <a:rPr lang="de-DE" noProof="0" smtClean="0"/>
              <a:t>26.03.2021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26424D-AA09-4805-ADA6-8CE387DA22E9}" type="datetime1">
              <a:rPr lang="de-DE" noProof="0" smtClean="0"/>
              <a:t>26.03.2021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2647E0-0E53-4E68-9534-1EB8D4C256B0}" type="datetime1">
              <a:rPr lang="de-DE" noProof="0" smtClean="0"/>
              <a:t>26.03.2021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5EF036-4FBC-47B7-B3CB-037989AC4D13}" type="datetime1">
              <a:rPr lang="de-DE" noProof="0" smtClean="0"/>
              <a:t>26.03.2021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360001-5ABC-48AB-AB23-C983B11F61B2}" type="datetime1">
              <a:rPr lang="de-DE" noProof="0" smtClean="0"/>
              <a:t>26.03.2021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84F456-FF92-4E8D-84AB-CECDF9FC7651}" type="datetime1">
              <a:rPr lang="de-DE" noProof="0" smtClean="0"/>
              <a:t>26.03.2021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2924F9-5B21-4FB8-87E6-E6D7362CC6FE}" type="datetime1">
              <a:rPr lang="de-DE" noProof="0" smtClean="0"/>
              <a:t>26.03.2021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470A65-A2CD-48C3-89E4-3FCD1E5FC291}" type="datetime1">
              <a:rPr lang="de-DE" noProof="0" smtClean="0"/>
              <a:t>26.03.2021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38AC3E-D575-45C9-B922-A7F3D0F89B8E}" type="datetime1">
              <a:rPr lang="de-DE" noProof="0" smtClean="0"/>
              <a:t>26.03.2021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829153-3AB7-45EB-B33A-A371F80BFAAB}" type="datetime1">
              <a:rPr lang="de-DE" noProof="0" smtClean="0"/>
              <a:t>26.03.2021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93E3BA8-E6C4-4E40-B06D-CA593CE89D62}" type="datetime1">
              <a:rPr lang="de-DE" noProof="0" smtClean="0"/>
              <a:t>26.03.2021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EA68BE7-D98B-4FF3-8F22-5E74CD62B53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6000"/>
          </a:blip>
          <a:stretch>
            <a:fillRect/>
          </a:stretch>
        </p:blipFill>
        <p:spPr>
          <a:xfrm>
            <a:off x="0" y="0"/>
            <a:ext cx="6476126" cy="4055840"/>
          </a:xfrm>
          <a:prstGeom prst="rect">
            <a:avLst/>
          </a:prstGeom>
        </p:spPr>
      </p:pic>
      <p:grpSp>
        <p:nvGrpSpPr>
          <p:cNvPr id="2" name="Gruppieren 1" descr="Dieses Bild ist eine abstrakte dekorative Form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ihand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4468971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3D-Renderer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532607"/>
            <a:ext cx="436819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LEA-Projekt von Jonas Mühlmann und Tim Dreier </a:t>
            </a:r>
          </a:p>
        </p:txBody>
      </p:sp>
      <p:sp>
        <p:nvSpPr>
          <p:cNvPr id="3" name="Titel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de-DE" dirty="0"/>
              <a:t>Personal – Folie1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32149AA-AA2E-4BE8-832A-27E3FBC21599}"/>
              </a:ext>
            </a:extLst>
          </p:cNvPr>
          <p:cNvSpPr/>
          <p:nvPr/>
        </p:nvSpPr>
        <p:spPr>
          <a:xfrm>
            <a:off x="733191" y="5828135"/>
            <a:ext cx="436819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Betreuender Dozent: Herr Schlichting</a:t>
            </a: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518433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Muss- &amp; Kann-Ziele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467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B111D787-E830-4638-97B3-205F0A0ABC3F}"/>
              </a:ext>
            </a:extLst>
          </p:cNvPr>
          <p:cNvGrpSpPr/>
          <p:nvPr/>
        </p:nvGrpSpPr>
        <p:grpSpPr>
          <a:xfrm>
            <a:off x="557522" y="2057064"/>
            <a:ext cx="4136362" cy="246221"/>
            <a:chOff x="540562" y="2013030"/>
            <a:chExt cx="4136362" cy="246221"/>
          </a:xfrm>
        </p:grpSpPr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6BFCD1AA-E1CA-41D6-8605-56AFEBE4EEE3}"/>
                </a:ext>
              </a:extLst>
            </p:cNvPr>
            <p:cNvSpPr/>
            <p:nvPr/>
          </p:nvSpPr>
          <p:spPr>
            <a:xfrm>
              <a:off x="540562" y="2076720"/>
              <a:ext cx="443592" cy="1188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9101D99-B002-4698-9C7E-C942B9AA2D39}"/>
                </a:ext>
              </a:extLst>
            </p:cNvPr>
            <p:cNvSpPr/>
            <p:nvPr/>
          </p:nvSpPr>
          <p:spPr>
            <a:xfrm>
              <a:off x="1140729" y="2013030"/>
              <a:ext cx="3536195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Rendern von Kugeln und Ebenen</a:t>
              </a:r>
            </a:p>
          </p:txBody>
        </p:sp>
      </p:grpSp>
      <p:grpSp>
        <p:nvGrpSpPr>
          <p:cNvPr id="62" name="Gruppieren 61" descr="Dieses Bild stellt eine Frauenhand dar, die auf ein Blatt Papier schreibt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reihand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6" name="Freihand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7" name="Freihand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8" name="Freihand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9" name="Freihand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0" name="Freihand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1" name="Freihand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ihand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53" name="Freihand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</p:grpSp>
        <p:sp>
          <p:nvSpPr>
            <p:cNvPr id="54" name="Freihand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5" name="Freihand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6" name="Freihand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7" name="Freihand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8" name="Freihand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el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Folie2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7711566-AD87-4306-80B5-45320A72A559}"/>
              </a:ext>
            </a:extLst>
          </p:cNvPr>
          <p:cNvSpPr txBox="1"/>
          <p:nvPr/>
        </p:nvSpPr>
        <p:spPr>
          <a:xfrm>
            <a:off x="518433" y="1526892"/>
            <a:ext cx="484570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2000" b="1" u="sng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MUSS</a:t>
            </a:r>
          </a:p>
        </p:txBody>
      </p:sp>
      <p:sp>
        <p:nvSpPr>
          <p:cNvPr id="38" name="Rechteck: Abgerundete Ecken 5">
            <a:extLst>
              <a:ext uri="{FF2B5EF4-FFF2-40B4-BE49-F238E27FC236}">
                <a16:creationId xmlns:a16="http://schemas.microsoft.com/office/drawing/2014/main" id="{C9D4B3EC-ECA7-4A85-9AFE-ECD417604D71}"/>
              </a:ext>
            </a:extLst>
          </p:cNvPr>
          <p:cNvSpPr/>
          <p:nvPr/>
        </p:nvSpPr>
        <p:spPr>
          <a:xfrm>
            <a:off x="557522" y="2378150"/>
            <a:ext cx="443592" cy="1188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17EF092-A6DE-4126-BAEA-E50CD85EBE09}"/>
              </a:ext>
            </a:extLst>
          </p:cNvPr>
          <p:cNvSpPr/>
          <p:nvPr/>
        </p:nvSpPr>
        <p:spPr>
          <a:xfrm>
            <a:off x="1157689" y="2314460"/>
            <a:ext cx="424619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Szenen-Konfigurationen in Dateien auslagern</a:t>
            </a:r>
          </a:p>
        </p:txBody>
      </p:sp>
      <p:sp>
        <p:nvSpPr>
          <p:cNvPr id="40" name="Rechteck: Abgerundete Ecken 5">
            <a:extLst>
              <a:ext uri="{FF2B5EF4-FFF2-40B4-BE49-F238E27FC236}">
                <a16:creationId xmlns:a16="http://schemas.microsoft.com/office/drawing/2014/main" id="{A15170EF-1492-4175-AE71-E398AD1E39F8}"/>
              </a:ext>
            </a:extLst>
          </p:cNvPr>
          <p:cNvSpPr/>
          <p:nvPr/>
        </p:nvSpPr>
        <p:spPr>
          <a:xfrm>
            <a:off x="557522" y="2629234"/>
            <a:ext cx="443592" cy="1188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965BBE7C-0A95-4B0B-96FB-3AA6CEEC6FEB}"/>
              </a:ext>
            </a:extLst>
          </p:cNvPr>
          <p:cNvSpPr/>
          <p:nvPr/>
        </p:nvSpPr>
        <p:spPr>
          <a:xfrm>
            <a:off x="1157689" y="2565544"/>
            <a:ext cx="424619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Szene durch GUI bearbeiten</a:t>
            </a:r>
          </a:p>
        </p:txBody>
      </p:sp>
      <p:sp>
        <p:nvSpPr>
          <p:cNvPr id="42" name="Rechteck: Abgerundete Ecken 5">
            <a:extLst>
              <a:ext uri="{FF2B5EF4-FFF2-40B4-BE49-F238E27FC236}">
                <a16:creationId xmlns:a16="http://schemas.microsoft.com/office/drawing/2014/main" id="{C78B9306-5E8E-4607-A24C-69C873177CEA}"/>
              </a:ext>
            </a:extLst>
          </p:cNvPr>
          <p:cNvSpPr/>
          <p:nvPr/>
        </p:nvSpPr>
        <p:spPr>
          <a:xfrm>
            <a:off x="568954" y="2884093"/>
            <a:ext cx="443592" cy="1188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D3CEF5D-8ECE-4161-84CB-B7CF6F61BE24}"/>
              </a:ext>
            </a:extLst>
          </p:cNvPr>
          <p:cNvSpPr/>
          <p:nvPr/>
        </p:nvSpPr>
        <p:spPr>
          <a:xfrm>
            <a:off x="1169121" y="2820403"/>
            <a:ext cx="424619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Szene durch GUI bearbeiten</a:t>
            </a:r>
          </a:p>
        </p:txBody>
      </p:sp>
      <p:sp>
        <p:nvSpPr>
          <p:cNvPr id="44" name="Rechteck: Abgerundete Ecken 5">
            <a:extLst>
              <a:ext uri="{FF2B5EF4-FFF2-40B4-BE49-F238E27FC236}">
                <a16:creationId xmlns:a16="http://schemas.microsoft.com/office/drawing/2014/main" id="{8C59A000-E1ED-45F0-8390-2386DBFB5D3A}"/>
              </a:ext>
            </a:extLst>
          </p:cNvPr>
          <p:cNvSpPr/>
          <p:nvPr/>
        </p:nvSpPr>
        <p:spPr>
          <a:xfrm>
            <a:off x="568954" y="3126273"/>
            <a:ext cx="443592" cy="1188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8B8C784B-68E5-495E-B636-E66429CF9895}"/>
              </a:ext>
            </a:extLst>
          </p:cNvPr>
          <p:cNvSpPr/>
          <p:nvPr/>
        </p:nvSpPr>
        <p:spPr>
          <a:xfrm>
            <a:off x="1169121" y="3062583"/>
            <a:ext cx="424619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Lichtstreuung</a:t>
            </a:r>
          </a:p>
        </p:txBody>
      </p:sp>
      <p:sp>
        <p:nvSpPr>
          <p:cNvPr id="61" name="Rechteck: Abgerundete Ecken 5">
            <a:extLst>
              <a:ext uri="{FF2B5EF4-FFF2-40B4-BE49-F238E27FC236}">
                <a16:creationId xmlns:a16="http://schemas.microsoft.com/office/drawing/2014/main" id="{6441840C-EDD2-4A0F-AD78-326F1EC91E07}"/>
              </a:ext>
            </a:extLst>
          </p:cNvPr>
          <p:cNvSpPr/>
          <p:nvPr/>
        </p:nvSpPr>
        <p:spPr>
          <a:xfrm>
            <a:off x="568954" y="3377096"/>
            <a:ext cx="443592" cy="1188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6745CF67-CCD4-4C35-8183-882E7AF3FDE1}"/>
              </a:ext>
            </a:extLst>
          </p:cNvPr>
          <p:cNvSpPr/>
          <p:nvPr/>
        </p:nvSpPr>
        <p:spPr>
          <a:xfrm>
            <a:off x="1169121" y="3313406"/>
            <a:ext cx="424619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Streu- und Spiegel-Reflektion</a:t>
            </a:r>
          </a:p>
        </p:txBody>
      </p:sp>
      <p:sp>
        <p:nvSpPr>
          <p:cNvPr id="64" name="Rechteck: Abgerundete Ecken 5">
            <a:extLst>
              <a:ext uri="{FF2B5EF4-FFF2-40B4-BE49-F238E27FC236}">
                <a16:creationId xmlns:a16="http://schemas.microsoft.com/office/drawing/2014/main" id="{479F9F4E-D27C-4F13-9569-433715EB3D0D}"/>
              </a:ext>
            </a:extLst>
          </p:cNvPr>
          <p:cNvSpPr/>
          <p:nvPr/>
        </p:nvSpPr>
        <p:spPr>
          <a:xfrm>
            <a:off x="568954" y="3627484"/>
            <a:ext cx="443592" cy="1188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C422CA93-DC7F-4EC7-96EA-1A48383ED3E4}"/>
              </a:ext>
            </a:extLst>
          </p:cNvPr>
          <p:cNvSpPr/>
          <p:nvPr/>
        </p:nvSpPr>
        <p:spPr>
          <a:xfrm>
            <a:off x="1169121" y="3563405"/>
            <a:ext cx="424619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Schattenwurf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9CFDF774-89B1-44BF-811F-17A2B227310C}"/>
              </a:ext>
            </a:extLst>
          </p:cNvPr>
          <p:cNvSpPr txBox="1"/>
          <p:nvPr/>
        </p:nvSpPr>
        <p:spPr>
          <a:xfrm>
            <a:off x="518433" y="4261802"/>
            <a:ext cx="484570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2000" b="1" u="sng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KANN</a:t>
            </a:r>
          </a:p>
        </p:txBody>
      </p:sp>
      <p:sp>
        <p:nvSpPr>
          <p:cNvPr id="77" name="Rechteck: Abgerundete Ecken 5">
            <a:extLst>
              <a:ext uri="{FF2B5EF4-FFF2-40B4-BE49-F238E27FC236}">
                <a16:creationId xmlns:a16="http://schemas.microsoft.com/office/drawing/2014/main" id="{E39F32EC-CB7D-4C4F-86F4-95C56C832640}"/>
              </a:ext>
            </a:extLst>
          </p:cNvPr>
          <p:cNvSpPr/>
          <p:nvPr/>
        </p:nvSpPr>
        <p:spPr>
          <a:xfrm>
            <a:off x="557522" y="4770769"/>
            <a:ext cx="443592" cy="1188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3FFBE51C-2549-4E54-8E17-48BCF3ECA222}"/>
              </a:ext>
            </a:extLst>
          </p:cNvPr>
          <p:cNvSpPr/>
          <p:nvPr/>
        </p:nvSpPr>
        <p:spPr>
          <a:xfrm>
            <a:off x="1157689" y="4707079"/>
            <a:ext cx="424619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Rendern von Quadern und anderen 3D-Objekten</a:t>
            </a:r>
          </a:p>
        </p:txBody>
      </p:sp>
      <p:sp>
        <p:nvSpPr>
          <p:cNvPr id="79" name="Rechteck: Abgerundete Ecken 5">
            <a:extLst>
              <a:ext uri="{FF2B5EF4-FFF2-40B4-BE49-F238E27FC236}">
                <a16:creationId xmlns:a16="http://schemas.microsoft.com/office/drawing/2014/main" id="{57D54F3E-0C31-482D-B446-80D26C7D6A9C}"/>
              </a:ext>
            </a:extLst>
          </p:cNvPr>
          <p:cNvSpPr/>
          <p:nvPr/>
        </p:nvSpPr>
        <p:spPr>
          <a:xfrm>
            <a:off x="557522" y="5021592"/>
            <a:ext cx="443592" cy="1188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7023DC-57E3-444C-9698-7CCD097B05D8}"/>
              </a:ext>
            </a:extLst>
          </p:cNvPr>
          <p:cNvSpPr/>
          <p:nvPr/>
        </p:nvSpPr>
        <p:spPr>
          <a:xfrm>
            <a:off x="1157689" y="4957902"/>
            <a:ext cx="424619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Darstellung von Transparenz</a:t>
            </a:r>
          </a:p>
        </p:txBody>
      </p:sp>
      <p:sp>
        <p:nvSpPr>
          <p:cNvPr id="81" name="Rechteck: Abgerundete Ecken 5">
            <a:extLst>
              <a:ext uri="{FF2B5EF4-FFF2-40B4-BE49-F238E27FC236}">
                <a16:creationId xmlns:a16="http://schemas.microsoft.com/office/drawing/2014/main" id="{29AE415F-3FD5-4393-AFEF-8FAF42D17473}"/>
              </a:ext>
            </a:extLst>
          </p:cNvPr>
          <p:cNvSpPr/>
          <p:nvPr/>
        </p:nvSpPr>
        <p:spPr>
          <a:xfrm>
            <a:off x="557522" y="5271980"/>
            <a:ext cx="443592" cy="1188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2E18C7B2-78FC-4AE9-ADC2-520F478491F7}"/>
              </a:ext>
            </a:extLst>
          </p:cNvPr>
          <p:cNvSpPr/>
          <p:nvPr/>
        </p:nvSpPr>
        <p:spPr>
          <a:xfrm>
            <a:off x="1157689" y="5207901"/>
            <a:ext cx="424619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Nutzung von Diversen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Texture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-Maps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pieren 61" descr="Dieses Bild stellt eine Frauenhand dar, die auf ein Blatt Papier schreibt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2443721" y="0"/>
            <a:ext cx="9748279" cy="7857039"/>
            <a:chOff x="4597682" y="-14067"/>
            <a:chExt cx="7594319" cy="6827361"/>
          </a:xfrm>
        </p:grpSpPr>
        <p:sp>
          <p:nvSpPr>
            <p:cNvPr id="45" name="Freihand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>
                    <a:alpha val="75000"/>
                  </a:srgbClr>
                </a:gs>
                <a:gs pos="55000">
                  <a:srgbClr val="6672E4">
                    <a:alpha val="75000"/>
                  </a:srgbClr>
                </a:gs>
                <a:gs pos="100000">
                  <a:srgbClr val="882BE5">
                    <a:alpha val="75000"/>
                  </a:srgbClr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1" name="Freihand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15" name="Titel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Folie2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470807" y="655600"/>
            <a:ext cx="5063217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2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Render-Ergebnis und </a:t>
            </a:r>
          </a:p>
          <a:p>
            <a:pPr rtl="0"/>
            <a:r>
              <a:rPr lang="de-DE" sz="2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Szenen-Einstellungen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1C30180-8AB7-4C8E-A023-BE52405AA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090611"/>
            <a:ext cx="7467600" cy="4676775"/>
          </a:xfrm>
          <a:prstGeom prst="rect">
            <a:avLst/>
          </a:prstGeom>
        </p:spPr>
      </p:pic>
      <p:sp>
        <p:nvSpPr>
          <p:cNvPr id="65" name="Rechteck 64">
            <a:extLst>
              <a:ext uri="{FF2B5EF4-FFF2-40B4-BE49-F238E27FC236}">
                <a16:creationId xmlns:a16="http://schemas.microsoft.com/office/drawing/2014/main" id="{1FC8CCB4-5F9D-427B-98EB-1B05561848BC}"/>
              </a:ext>
            </a:extLst>
          </p:cNvPr>
          <p:cNvSpPr/>
          <p:nvPr/>
        </p:nvSpPr>
        <p:spPr>
          <a:xfrm>
            <a:off x="1118506" y="1717939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Höhe, Breite, Anzahl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Interationen</a:t>
            </a:r>
            <a:endParaRPr lang="de-DE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B3537E87-FE74-455E-8149-E995D465443E}"/>
              </a:ext>
            </a:extLst>
          </p:cNvPr>
          <p:cNvSpPr/>
          <p:nvPr/>
        </p:nvSpPr>
        <p:spPr>
          <a:xfrm>
            <a:off x="1118506" y="2041614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Objekte mit einem Klick bearbeiten</a:t>
            </a:r>
          </a:p>
        </p:txBody>
      </p:sp>
      <p:sp>
        <p:nvSpPr>
          <p:cNvPr id="69" name="Rechteck: Abgerundete Ecken 5">
            <a:extLst>
              <a:ext uri="{FF2B5EF4-FFF2-40B4-BE49-F238E27FC236}">
                <a16:creationId xmlns:a16="http://schemas.microsoft.com/office/drawing/2014/main" id="{2BA40259-5382-4C82-8556-5F15DE59596A}"/>
              </a:ext>
            </a:extLst>
          </p:cNvPr>
          <p:cNvSpPr/>
          <p:nvPr/>
        </p:nvSpPr>
        <p:spPr>
          <a:xfrm>
            <a:off x="470807" y="1784400"/>
            <a:ext cx="443592" cy="1188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70" name="Rechteck: Abgerundete Ecken 5">
            <a:extLst>
              <a:ext uri="{FF2B5EF4-FFF2-40B4-BE49-F238E27FC236}">
                <a16:creationId xmlns:a16="http://schemas.microsoft.com/office/drawing/2014/main" id="{1001A3C5-7C78-4732-8026-DDD2E4A2F21C}"/>
              </a:ext>
            </a:extLst>
          </p:cNvPr>
          <p:cNvSpPr/>
          <p:nvPr/>
        </p:nvSpPr>
        <p:spPr>
          <a:xfrm>
            <a:off x="470807" y="2105304"/>
            <a:ext cx="443592" cy="1188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6905609F-4C2B-487A-867F-DE425014D468}"/>
              </a:ext>
            </a:extLst>
          </p:cNvPr>
          <p:cNvSpPr/>
          <p:nvPr/>
        </p:nvSpPr>
        <p:spPr>
          <a:xfrm>
            <a:off x="1118506" y="2365289"/>
            <a:ext cx="3710669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Kamera und Materials bearbeiten</a:t>
            </a:r>
          </a:p>
        </p:txBody>
      </p:sp>
      <p:sp>
        <p:nvSpPr>
          <p:cNvPr id="73" name="Rechteck: Abgerundete Ecken 5">
            <a:extLst>
              <a:ext uri="{FF2B5EF4-FFF2-40B4-BE49-F238E27FC236}">
                <a16:creationId xmlns:a16="http://schemas.microsoft.com/office/drawing/2014/main" id="{7B105000-16EB-4F19-8DB1-17F62D017F43}"/>
              </a:ext>
            </a:extLst>
          </p:cNvPr>
          <p:cNvSpPr/>
          <p:nvPr/>
        </p:nvSpPr>
        <p:spPr>
          <a:xfrm>
            <a:off x="470807" y="2428979"/>
            <a:ext cx="443592" cy="1188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1C2E0044-61EB-4443-8E01-2930661D01C5}"/>
              </a:ext>
            </a:extLst>
          </p:cNvPr>
          <p:cNvSpPr/>
          <p:nvPr/>
        </p:nvSpPr>
        <p:spPr>
          <a:xfrm>
            <a:off x="1118506" y="2688964"/>
            <a:ext cx="3710669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Ergebnis mit Knopfdruck rendern</a:t>
            </a:r>
          </a:p>
        </p:txBody>
      </p:sp>
      <p:sp>
        <p:nvSpPr>
          <p:cNvPr id="75" name="Rechteck: Abgerundete Ecken 5">
            <a:extLst>
              <a:ext uri="{FF2B5EF4-FFF2-40B4-BE49-F238E27FC236}">
                <a16:creationId xmlns:a16="http://schemas.microsoft.com/office/drawing/2014/main" id="{9033BB3F-F075-4429-A4FE-CB1616030535}"/>
              </a:ext>
            </a:extLst>
          </p:cNvPr>
          <p:cNvSpPr/>
          <p:nvPr/>
        </p:nvSpPr>
        <p:spPr>
          <a:xfrm>
            <a:off x="470807" y="2752654"/>
            <a:ext cx="443592" cy="1188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491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pieren 61" descr="Dieses Bild stellt eine Frauenhand dar, die auf ein Blatt Papier schreibt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 rot="10800000">
            <a:off x="-2" y="-999041"/>
            <a:ext cx="10144126" cy="7857039"/>
            <a:chOff x="4597682" y="-14067"/>
            <a:chExt cx="7594319" cy="6827361"/>
          </a:xfrm>
        </p:grpSpPr>
        <p:sp>
          <p:nvSpPr>
            <p:cNvPr id="45" name="Freihand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>
                    <a:alpha val="75000"/>
                  </a:srgbClr>
                </a:gs>
                <a:gs pos="55000">
                  <a:srgbClr val="6672E4">
                    <a:alpha val="75000"/>
                  </a:srgbClr>
                </a:gs>
                <a:gs pos="100000">
                  <a:srgbClr val="882BE5">
                    <a:alpha val="75000"/>
                  </a:srgbClr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1" name="Freihand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15" name="Titel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Folie2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7833632" y="4123244"/>
            <a:ext cx="506321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31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Material-Viewer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D501A46-69DD-4DAD-A5D7-B80C27BB6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0612"/>
            <a:ext cx="7467600" cy="4676775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505EDC90-2B4E-4046-B844-548D7001BEE1}"/>
              </a:ext>
            </a:extLst>
          </p:cNvPr>
          <p:cNvSpPr/>
          <p:nvPr/>
        </p:nvSpPr>
        <p:spPr>
          <a:xfrm>
            <a:off x="8481331" y="4628814"/>
            <a:ext cx="353619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Konfiguration wie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Brechnung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und Transparenz anpassen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83E8C9B-748F-4E2E-AA99-AAAC965FE417}"/>
              </a:ext>
            </a:extLst>
          </p:cNvPr>
          <p:cNvSpPr/>
          <p:nvPr/>
        </p:nvSpPr>
        <p:spPr>
          <a:xfrm>
            <a:off x="8481331" y="5195940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Ordner mit Material-Dateien öffnen</a:t>
            </a:r>
          </a:p>
        </p:txBody>
      </p:sp>
      <p:sp>
        <p:nvSpPr>
          <p:cNvPr id="12" name="Rechteck: Abgerundete Ecken 5">
            <a:extLst>
              <a:ext uri="{FF2B5EF4-FFF2-40B4-BE49-F238E27FC236}">
                <a16:creationId xmlns:a16="http://schemas.microsoft.com/office/drawing/2014/main" id="{5F486E67-528F-44C0-ABB9-6D442F3A80E6}"/>
              </a:ext>
            </a:extLst>
          </p:cNvPr>
          <p:cNvSpPr/>
          <p:nvPr/>
        </p:nvSpPr>
        <p:spPr>
          <a:xfrm>
            <a:off x="7833632" y="4815615"/>
            <a:ext cx="443592" cy="1188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3" name="Rechteck: Abgerundete Ecken 5">
            <a:extLst>
              <a:ext uri="{FF2B5EF4-FFF2-40B4-BE49-F238E27FC236}">
                <a16:creationId xmlns:a16="http://schemas.microsoft.com/office/drawing/2014/main" id="{9E61C949-E619-4707-9850-E8B9FF942C48}"/>
              </a:ext>
            </a:extLst>
          </p:cNvPr>
          <p:cNvSpPr/>
          <p:nvPr/>
        </p:nvSpPr>
        <p:spPr>
          <a:xfrm>
            <a:off x="7833632" y="5259630"/>
            <a:ext cx="443592" cy="1188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200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pieren 61" descr="Dieses Bild stellt eine Frauenhand dar, die auf ein Blatt Papier schreibt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7038973" y="0"/>
            <a:ext cx="5153027" cy="7857039"/>
            <a:chOff x="4597682" y="-14067"/>
            <a:chExt cx="7594319" cy="6827361"/>
          </a:xfrm>
        </p:grpSpPr>
        <p:sp>
          <p:nvSpPr>
            <p:cNvPr id="45" name="Freihand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>
                    <a:alpha val="75000"/>
                  </a:srgbClr>
                </a:gs>
                <a:gs pos="55000">
                  <a:srgbClr val="6672E4">
                    <a:alpha val="75000"/>
                  </a:srgbClr>
                </a:gs>
                <a:gs pos="100000">
                  <a:srgbClr val="882BE5">
                    <a:alpha val="75000"/>
                  </a:srgbClr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1" name="Freihand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15" name="Titel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Folie2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788455" y="2638315"/>
            <a:ext cx="5063217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31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Objekte bearbeiten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05EDC90-2B4E-4046-B844-548D7001BEE1}"/>
              </a:ext>
            </a:extLst>
          </p:cNvPr>
          <p:cNvSpPr/>
          <p:nvPr/>
        </p:nvSpPr>
        <p:spPr>
          <a:xfrm>
            <a:off x="1433277" y="3266995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Kugeln, Ebenen, Quader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83E8C9B-748F-4E2E-AA99-AAAC965FE417}"/>
              </a:ext>
            </a:extLst>
          </p:cNvPr>
          <p:cNvSpPr/>
          <p:nvPr/>
        </p:nvSpPr>
        <p:spPr>
          <a:xfrm>
            <a:off x="1436154" y="3647319"/>
            <a:ext cx="353619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Eigenschaften je nach Typ des Objektes bearbeiten oder löschen</a:t>
            </a:r>
          </a:p>
        </p:txBody>
      </p:sp>
      <p:sp>
        <p:nvSpPr>
          <p:cNvPr id="12" name="Rechteck: Abgerundete Ecken 5">
            <a:extLst>
              <a:ext uri="{FF2B5EF4-FFF2-40B4-BE49-F238E27FC236}">
                <a16:creationId xmlns:a16="http://schemas.microsoft.com/office/drawing/2014/main" id="{5F486E67-528F-44C0-ABB9-6D442F3A80E6}"/>
              </a:ext>
            </a:extLst>
          </p:cNvPr>
          <p:cNvSpPr/>
          <p:nvPr/>
        </p:nvSpPr>
        <p:spPr>
          <a:xfrm>
            <a:off x="788455" y="3330686"/>
            <a:ext cx="443592" cy="1188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3" name="Rechteck: Abgerundete Ecken 5">
            <a:extLst>
              <a:ext uri="{FF2B5EF4-FFF2-40B4-BE49-F238E27FC236}">
                <a16:creationId xmlns:a16="http://schemas.microsoft.com/office/drawing/2014/main" id="{9E61C949-E619-4707-9850-E8B9FF942C48}"/>
              </a:ext>
            </a:extLst>
          </p:cNvPr>
          <p:cNvSpPr/>
          <p:nvPr/>
        </p:nvSpPr>
        <p:spPr>
          <a:xfrm>
            <a:off x="788455" y="3774701"/>
            <a:ext cx="443592" cy="1188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1C10784-6FBD-4915-ADA8-FBAC5092E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457" y="647769"/>
            <a:ext cx="3200400" cy="46958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CA7B063-627C-4E0C-9761-D802F5307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296" y="1545628"/>
            <a:ext cx="32004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74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71A55DA-183A-4D18-85CD-0F3BC09D5269}"/>
              </a:ext>
            </a:extLst>
          </p:cNvPr>
          <p:cNvSpPr txBox="1"/>
          <p:nvPr/>
        </p:nvSpPr>
        <p:spPr>
          <a:xfrm>
            <a:off x="726781" y="2779942"/>
            <a:ext cx="3673769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i="0" dirty="0">
                <a:latin typeface="Segoe UI" panose="020B0502040204020203" pitchFamily="34" charset="0"/>
              </a:rPr>
              <a:t>Eine erfolgreiche Lernaufgabe!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1560233" y="3599316"/>
            <a:ext cx="5369219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dirty="0"/>
              <a:t>Zeitpläne eingehalten</a:t>
            </a:r>
          </a:p>
        </p:txBody>
      </p: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2D732C95-5F88-4013-B13B-3A9F05760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6781" y="3429000"/>
            <a:ext cx="651710" cy="2416471"/>
            <a:chOff x="726781" y="3291989"/>
            <a:chExt cx="651710" cy="2416471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7AEFDBF9-3FF7-41D9-B79E-12A22F941417}"/>
                </a:ext>
              </a:extLst>
            </p:cNvPr>
            <p:cNvGrpSpPr/>
            <p:nvPr/>
          </p:nvGrpSpPr>
          <p:grpSpPr>
            <a:xfrm>
              <a:off x="755664" y="3291989"/>
              <a:ext cx="593945" cy="593205"/>
              <a:chOff x="5459412" y="1395413"/>
              <a:chExt cx="1273175" cy="1271588"/>
            </a:xfrm>
          </p:grpSpPr>
          <p:sp>
            <p:nvSpPr>
              <p:cNvPr id="7" name="Ellipse 26" descr="Dieses Bild ist ein Symbol, das eine Person darstellt, die mit drei anderen Personen interagiert.">
                <a:extLst>
                  <a:ext uri="{FF2B5EF4-FFF2-40B4-BE49-F238E27FC236}">
                    <a16:creationId xmlns:a16="http://schemas.microsoft.com/office/drawing/2014/main" id="{FBD1C069-BF74-4E4D-8790-D34807934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9412" y="1395413"/>
                <a:ext cx="1273175" cy="1271588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grpSp>
            <p:nvGrpSpPr>
              <p:cNvPr id="8" name="Gruppieren 7">
                <a:extLst>
                  <a:ext uri="{FF2B5EF4-FFF2-40B4-BE49-F238E27FC236}">
                    <a16:creationId xmlns:a16="http://schemas.microsoft.com/office/drawing/2014/main" id="{AA14590B-EBFC-4E01-B049-4B69FD257C40}"/>
                  </a:ext>
                </a:extLst>
              </p:cNvPr>
              <p:cNvGrpSpPr/>
              <p:nvPr/>
            </p:nvGrpSpPr>
            <p:grpSpPr>
              <a:xfrm>
                <a:off x="5781290" y="1569642"/>
                <a:ext cx="584970" cy="674403"/>
                <a:chOff x="2686050" y="2895601"/>
                <a:chExt cx="330200" cy="346075"/>
              </a:xfrm>
            </p:grpSpPr>
            <p:sp>
              <p:nvSpPr>
                <p:cNvPr id="9" name="Ellipse 309">
                  <a:extLst>
                    <a:ext uri="{FF2B5EF4-FFF2-40B4-BE49-F238E27FC236}">
                      <a16:creationId xmlns:a16="http://schemas.microsoft.com/office/drawing/2014/main" id="{5AEEE69E-56A2-4F76-959B-DBA45C4FF3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10" name="Freihandform 310">
                  <a:extLst>
                    <a:ext uri="{FF2B5EF4-FFF2-40B4-BE49-F238E27FC236}">
                      <a16:creationId xmlns:a16="http://schemas.microsoft.com/office/drawing/2014/main" id="{874BDC66-65E6-4586-A008-2D699867B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11" name="Ellipse 311">
                  <a:extLst>
                    <a:ext uri="{FF2B5EF4-FFF2-40B4-BE49-F238E27FC236}">
                      <a16:creationId xmlns:a16="http://schemas.microsoft.com/office/drawing/2014/main" id="{4D348DD5-AFBE-4257-8F13-C20C20DF55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12" name="Freihandform 312">
                  <a:extLst>
                    <a:ext uri="{FF2B5EF4-FFF2-40B4-BE49-F238E27FC236}">
                      <a16:creationId xmlns:a16="http://schemas.microsoft.com/office/drawing/2014/main" id="{E2A473D4-97EB-49F3-A0DB-6CFDF78C95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13" name="Ellipse 313">
                  <a:extLst>
                    <a:ext uri="{FF2B5EF4-FFF2-40B4-BE49-F238E27FC236}">
                      <a16:creationId xmlns:a16="http://schemas.microsoft.com/office/drawing/2014/main" id="{5B12A1CA-047F-4806-8B0F-48E54DD739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14" name="Freihandform 314">
                  <a:extLst>
                    <a:ext uri="{FF2B5EF4-FFF2-40B4-BE49-F238E27FC236}">
                      <a16:creationId xmlns:a16="http://schemas.microsoft.com/office/drawing/2014/main" id="{6A6BCFB1-C475-4115-A2C4-A04DCB8A07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15" name="Ellipse 315">
                  <a:extLst>
                    <a:ext uri="{FF2B5EF4-FFF2-40B4-BE49-F238E27FC236}">
                      <a16:creationId xmlns:a16="http://schemas.microsoft.com/office/drawing/2014/main" id="{6D7D7898-AB23-44CF-B4B7-14134CAAC0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16" name="Freihandform 316">
                  <a:extLst>
                    <a:ext uri="{FF2B5EF4-FFF2-40B4-BE49-F238E27FC236}">
                      <a16:creationId xmlns:a16="http://schemas.microsoft.com/office/drawing/2014/main" id="{D81FFC69-D74A-40D5-A6A1-41EE7BEDF1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17" name="Ellipse 317">
                  <a:extLst>
                    <a:ext uri="{FF2B5EF4-FFF2-40B4-BE49-F238E27FC236}">
                      <a16:creationId xmlns:a16="http://schemas.microsoft.com/office/drawing/2014/main" id="{F628086C-5658-4153-B087-AE51C20EA7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18" name="Freihandform 318">
                  <a:extLst>
                    <a:ext uri="{FF2B5EF4-FFF2-40B4-BE49-F238E27FC236}">
                      <a16:creationId xmlns:a16="http://schemas.microsoft.com/office/drawing/2014/main" id="{6CB8EE4B-0598-47EC-88C7-44A258247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19" name="Freihandform 319">
                  <a:extLst>
                    <a:ext uri="{FF2B5EF4-FFF2-40B4-BE49-F238E27FC236}">
                      <a16:creationId xmlns:a16="http://schemas.microsoft.com/office/drawing/2014/main" id="{722DB457-A03A-4844-B278-B3A7F306DF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20" name="Linie 320">
                  <a:extLst>
                    <a:ext uri="{FF2B5EF4-FFF2-40B4-BE49-F238E27FC236}">
                      <a16:creationId xmlns:a16="http://schemas.microsoft.com/office/drawing/2014/main" id="{1343E704-6E14-43FA-A430-466A296211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</p:grp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1358996A-EA88-48BC-9B83-DE3A74596973}"/>
                </a:ext>
              </a:extLst>
            </p:cNvPr>
            <p:cNvGrpSpPr/>
            <p:nvPr/>
          </p:nvGrpSpPr>
          <p:grpSpPr>
            <a:xfrm>
              <a:off x="726781" y="4174000"/>
              <a:ext cx="651710" cy="651710"/>
              <a:chOff x="3438525" y="2143125"/>
              <a:chExt cx="1397000" cy="1397000"/>
            </a:xfrm>
          </p:grpSpPr>
          <p:sp>
            <p:nvSpPr>
              <p:cNvPr id="22" name="Freihandform 25" descr="Dieses Bild ist ein Symbol, das drei miteinander interagierende Personen darstellt. ">
                <a:extLst>
                  <a:ext uri="{FF2B5EF4-FFF2-40B4-BE49-F238E27FC236}">
                    <a16:creationId xmlns:a16="http://schemas.microsoft.com/office/drawing/2014/main" id="{40B3D9E3-FB50-4DB5-9EC1-B0A5C8747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8525" y="2143125"/>
                <a:ext cx="1397000" cy="1397000"/>
              </a:xfrm>
              <a:custGeom>
                <a:avLst/>
                <a:gdLst>
                  <a:gd name="T0" fmla="*/ 276 w 336"/>
                  <a:gd name="T1" fmla="*/ 276 h 336"/>
                  <a:gd name="T2" fmla="*/ 60 w 336"/>
                  <a:gd name="T3" fmla="*/ 276 h 336"/>
                  <a:gd name="T4" fmla="*/ 60 w 336"/>
                  <a:gd name="T5" fmla="*/ 60 h 336"/>
                  <a:gd name="T6" fmla="*/ 276 w 336"/>
                  <a:gd name="T7" fmla="*/ 60 h 336"/>
                  <a:gd name="T8" fmla="*/ 276 w 336"/>
                  <a:gd name="T9" fmla="*/ 27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336">
                    <a:moveTo>
                      <a:pt x="276" y="276"/>
                    </a:moveTo>
                    <a:cubicBezTo>
                      <a:pt x="217" y="336"/>
                      <a:pt x="120" y="336"/>
                      <a:pt x="60" y="276"/>
                    </a:cubicBezTo>
                    <a:cubicBezTo>
                      <a:pt x="0" y="217"/>
                      <a:pt x="0" y="120"/>
                      <a:pt x="60" y="60"/>
                    </a:cubicBezTo>
                    <a:cubicBezTo>
                      <a:pt x="120" y="0"/>
                      <a:pt x="217" y="0"/>
                      <a:pt x="276" y="60"/>
                    </a:cubicBezTo>
                    <a:cubicBezTo>
                      <a:pt x="336" y="120"/>
                      <a:pt x="336" y="217"/>
                      <a:pt x="276" y="2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grpSp>
            <p:nvGrpSpPr>
              <p:cNvPr id="23" name="Gruppieren 22">
                <a:extLst>
                  <a:ext uri="{FF2B5EF4-FFF2-40B4-BE49-F238E27FC236}">
                    <a16:creationId xmlns:a16="http://schemas.microsoft.com/office/drawing/2014/main" id="{80E448E9-8D3E-4E87-8BD9-BB0A5FCE4314}"/>
                  </a:ext>
                </a:extLst>
              </p:cNvPr>
              <p:cNvGrpSpPr/>
              <p:nvPr/>
            </p:nvGrpSpPr>
            <p:grpSpPr>
              <a:xfrm>
                <a:off x="3810316" y="2465099"/>
                <a:ext cx="613094" cy="674403"/>
                <a:chOff x="3398838" y="2895601"/>
                <a:chExt cx="346075" cy="346075"/>
              </a:xfrm>
            </p:grpSpPr>
            <p:sp>
              <p:nvSpPr>
                <p:cNvPr id="24" name="Freihandform 49">
                  <a:extLst>
                    <a:ext uri="{FF2B5EF4-FFF2-40B4-BE49-F238E27FC236}">
                      <a16:creationId xmlns:a16="http://schemas.microsoft.com/office/drawing/2014/main" id="{900FD381-E04C-464E-9532-96CE76EC4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25" name="Freihandform 50">
                  <a:extLst>
                    <a:ext uri="{FF2B5EF4-FFF2-40B4-BE49-F238E27FC236}">
                      <a16:creationId xmlns:a16="http://schemas.microsoft.com/office/drawing/2014/main" id="{0AAA747D-35DC-4EE0-9D32-BF78DC5D6F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26" name="Ellipse 51">
                  <a:extLst>
                    <a:ext uri="{FF2B5EF4-FFF2-40B4-BE49-F238E27FC236}">
                      <a16:creationId xmlns:a16="http://schemas.microsoft.com/office/drawing/2014/main" id="{503777B0-93DB-41FF-AF12-988F22D8EF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27" name="Freihandform 52">
                  <a:extLst>
                    <a:ext uri="{FF2B5EF4-FFF2-40B4-BE49-F238E27FC236}">
                      <a16:creationId xmlns:a16="http://schemas.microsoft.com/office/drawing/2014/main" id="{5BECC3A3-CC8C-45CE-B1CA-43711BF0D2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28" name="Freihandform 53">
                  <a:extLst>
                    <a:ext uri="{FF2B5EF4-FFF2-40B4-BE49-F238E27FC236}">
                      <a16:creationId xmlns:a16="http://schemas.microsoft.com/office/drawing/2014/main" id="{B5171D60-1DF1-499A-9F39-FC24C343EC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29" name="Freihandform 54">
                  <a:extLst>
                    <a:ext uri="{FF2B5EF4-FFF2-40B4-BE49-F238E27FC236}">
                      <a16:creationId xmlns:a16="http://schemas.microsoft.com/office/drawing/2014/main" id="{CFD9B5F6-AFF8-4993-89AE-D69E672105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30" name="Ellipse 55">
                  <a:extLst>
                    <a:ext uri="{FF2B5EF4-FFF2-40B4-BE49-F238E27FC236}">
                      <a16:creationId xmlns:a16="http://schemas.microsoft.com/office/drawing/2014/main" id="{36BFA32B-FA26-4754-93F4-487DE832F5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31" name="Freihandform 56">
                  <a:extLst>
                    <a:ext uri="{FF2B5EF4-FFF2-40B4-BE49-F238E27FC236}">
                      <a16:creationId xmlns:a16="http://schemas.microsoft.com/office/drawing/2014/main" id="{303EC14D-2E2D-4E85-BB11-A039F98B7A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32" name="Freihandform 57">
                  <a:extLst>
                    <a:ext uri="{FF2B5EF4-FFF2-40B4-BE49-F238E27FC236}">
                      <a16:creationId xmlns:a16="http://schemas.microsoft.com/office/drawing/2014/main" id="{E13CAB86-D647-424D-B8CD-E02875AB75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33" name="Freihandform 58">
                  <a:extLst>
                    <a:ext uri="{FF2B5EF4-FFF2-40B4-BE49-F238E27FC236}">
                      <a16:creationId xmlns:a16="http://schemas.microsoft.com/office/drawing/2014/main" id="{B7261918-764A-4F85-9EEF-5EB3BA32E0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34" name="Ellipse 59">
                  <a:extLst>
                    <a:ext uri="{FF2B5EF4-FFF2-40B4-BE49-F238E27FC236}">
                      <a16:creationId xmlns:a16="http://schemas.microsoft.com/office/drawing/2014/main" id="{0E109123-F859-4F4E-8CD0-F7BB960AF2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35" name="Freihandform 60">
                  <a:extLst>
                    <a:ext uri="{FF2B5EF4-FFF2-40B4-BE49-F238E27FC236}">
                      <a16:creationId xmlns:a16="http://schemas.microsoft.com/office/drawing/2014/main" id="{4C0C0DDF-7D59-46B7-B96E-6172A73F8E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36" name="Linie 61">
                  <a:extLst>
                    <a:ext uri="{FF2B5EF4-FFF2-40B4-BE49-F238E27FC236}">
                      <a16:creationId xmlns:a16="http://schemas.microsoft.com/office/drawing/2014/main" id="{B11953D6-9857-4A56-A60D-A53A04E59E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37" name="Linie 62">
                  <a:extLst>
                    <a:ext uri="{FF2B5EF4-FFF2-40B4-BE49-F238E27FC236}">
                      <a16:creationId xmlns:a16="http://schemas.microsoft.com/office/drawing/2014/main" id="{1C2A1C5E-D452-4250-A462-D29A31FF5C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</p:grpSp>
        </p:grp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AE196388-4F72-4D90-94F1-AEE1648035B5}"/>
                </a:ext>
              </a:extLst>
            </p:cNvPr>
            <p:cNvGrpSpPr/>
            <p:nvPr/>
          </p:nvGrpSpPr>
          <p:grpSpPr>
            <a:xfrm>
              <a:off x="756034" y="5114515"/>
              <a:ext cx="593205" cy="593945"/>
              <a:chOff x="2690811" y="4162425"/>
              <a:chExt cx="1271588" cy="1273175"/>
            </a:xfrm>
          </p:grpSpPr>
          <p:sp>
            <p:nvSpPr>
              <p:cNvPr id="39" name="Ellipse 24" descr="Dieses Bild ist ein Symbol, das drei Personen und einen Globus darstellt.">
                <a:extLst>
                  <a:ext uri="{FF2B5EF4-FFF2-40B4-BE49-F238E27FC236}">
                    <a16:creationId xmlns:a16="http://schemas.microsoft.com/office/drawing/2014/main" id="{037EDB3C-87C4-4FA9-9513-4A8E2BA33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0811" y="4162425"/>
                <a:ext cx="1271588" cy="1273175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D8E4B96B-58FD-4E6A-AF13-C5020615E0FE}"/>
                  </a:ext>
                </a:extLst>
              </p:cNvPr>
              <p:cNvGrpSpPr/>
              <p:nvPr/>
            </p:nvGrpSpPr>
            <p:grpSpPr>
              <a:xfrm>
                <a:off x="3011359" y="4426329"/>
                <a:ext cx="610282" cy="674403"/>
                <a:chOff x="4841875" y="2895601"/>
                <a:chExt cx="344488" cy="346075"/>
              </a:xfrm>
            </p:grpSpPr>
            <p:sp>
              <p:nvSpPr>
                <p:cNvPr id="41" name="Freihandform 258">
                  <a:extLst>
                    <a:ext uri="{FF2B5EF4-FFF2-40B4-BE49-F238E27FC236}">
                      <a16:creationId xmlns:a16="http://schemas.microsoft.com/office/drawing/2014/main" id="{9171BF0F-A8C1-40E4-8B5E-018BF66350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42" name="Freihandform 259">
                  <a:extLst>
                    <a:ext uri="{FF2B5EF4-FFF2-40B4-BE49-F238E27FC236}">
                      <a16:creationId xmlns:a16="http://schemas.microsoft.com/office/drawing/2014/main" id="{B64E9334-097C-4CB9-9617-46C8650E4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43" name="Freihandform 260">
                  <a:extLst>
                    <a:ext uri="{FF2B5EF4-FFF2-40B4-BE49-F238E27FC236}">
                      <a16:creationId xmlns:a16="http://schemas.microsoft.com/office/drawing/2014/main" id="{B9A1BA9E-445A-47A3-ADC3-32683BF486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90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44" name="Linie 261">
                  <a:extLst>
                    <a:ext uri="{FF2B5EF4-FFF2-40B4-BE49-F238E27FC236}">
                      <a16:creationId xmlns:a16="http://schemas.microsoft.com/office/drawing/2014/main" id="{C3A77B5D-68B1-4090-BBC4-B0E5DCEC14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45" name="Linie 262">
                  <a:extLst>
                    <a:ext uri="{FF2B5EF4-FFF2-40B4-BE49-F238E27FC236}">
                      <a16:creationId xmlns:a16="http://schemas.microsoft.com/office/drawing/2014/main" id="{1A7BA1EA-CD95-424F-8A0A-F35B3CB9BA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46" name="Linie 263">
                  <a:extLst>
                    <a:ext uri="{FF2B5EF4-FFF2-40B4-BE49-F238E27FC236}">
                      <a16:creationId xmlns:a16="http://schemas.microsoft.com/office/drawing/2014/main" id="{31E345C1-BFCC-4770-880A-DBB426F702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47" name="Ellipse 264">
                  <a:extLst>
                    <a:ext uri="{FF2B5EF4-FFF2-40B4-BE49-F238E27FC236}">
                      <a16:creationId xmlns:a16="http://schemas.microsoft.com/office/drawing/2014/main" id="{19215AFA-FCFF-4C23-9FA1-5D129B00D1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48" name="Ellipse 265">
                  <a:extLst>
                    <a:ext uri="{FF2B5EF4-FFF2-40B4-BE49-F238E27FC236}">
                      <a16:creationId xmlns:a16="http://schemas.microsoft.com/office/drawing/2014/main" id="{BD2367C6-5620-4A86-9127-9FEB49685C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49" name="Ellipse 266">
                  <a:extLst>
                    <a:ext uri="{FF2B5EF4-FFF2-40B4-BE49-F238E27FC236}">
                      <a16:creationId xmlns:a16="http://schemas.microsoft.com/office/drawing/2014/main" id="{DAEB3F93-9D9D-4620-87D0-9DEB1033E9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50" name="Freihandform 267">
                  <a:extLst>
                    <a:ext uri="{FF2B5EF4-FFF2-40B4-BE49-F238E27FC236}">
                      <a16:creationId xmlns:a16="http://schemas.microsoft.com/office/drawing/2014/main" id="{39E2F49B-9389-47F1-9AD1-A580B79C37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</p:grpSp>
        </p:grpSp>
      </p:grpSp>
      <p:pic>
        <p:nvPicPr>
          <p:cNvPr id="163" name="Bild 162" descr="Dieses Bild zeigt zwei Paar Hände, die Puzzleteile zusammenfügen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el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Folie8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4DAA8755-5821-43F2-B482-21D00F55737C}"/>
              </a:ext>
            </a:extLst>
          </p:cNvPr>
          <p:cNvSpPr txBox="1"/>
          <p:nvPr/>
        </p:nvSpPr>
        <p:spPr>
          <a:xfrm>
            <a:off x="726781" y="2249976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Fazit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99F496A2-0272-427E-A56C-8704167B22D6}"/>
              </a:ext>
            </a:extLst>
          </p:cNvPr>
          <p:cNvSpPr txBox="1"/>
          <p:nvPr/>
        </p:nvSpPr>
        <p:spPr>
          <a:xfrm>
            <a:off x="1560233" y="4447064"/>
            <a:ext cx="5369219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dirty="0"/>
              <a:t>Gute Kommunikation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3E404C82-B1B6-438C-A840-7CFCBC2BD10A}"/>
              </a:ext>
            </a:extLst>
          </p:cNvPr>
          <p:cNvSpPr txBox="1"/>
          <p:nvPr/>
        </p:nvSpPr>
        <p:spPr>
          <a:xfrm>
            <a:off x="1560233" y="5425387"/>
            <a:ext cx="5369219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dirty="0"/>
              <a:t>Effektive Aufteilung in Frontend und Backend</a:t>
            </a:r>
          </a:p>
        </p:txBody>
      </p:sp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Vielen Dank!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733192" y="5358396"/>
            <a:ext cx="353619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Jonas Mühlmann und Tim Dreier</a:t>
            </a:r>
          </a:p>
          <a:p>
            <a:pPr rtl="0"/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bib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International College</a:t>
            </a:r>
          </a:p>
        </p:txBody>
      </p:sp>
      <p:grpSp>
        <p:nvGrpSpPr>
          <p:cNvPr id="23" name="Gruppieren 22" descr="Dieses Bild ist eine abstrakte Form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ihand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1" name="Freihand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2" name="Freihand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5" name="Titel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Folie10</a:t>
            </a:r>
          </a:p>
        </p:txBody>
      </p:sp>
      <p:pic>
        <p:nvPicPr>
          <p:cNvPr id="1026" name="Picture 2" descr="bib-Blog - Geschichten, die das bib erzählt...">
            <a:extLst>
              <a:ext uri="{FF2B5EF4-FFF2-40B4-BE49-F238E27FC236}">
                <a16:creationId xmlns:a16="http://schemas.microsoft.com/office/drawing/2014/main" id="{7CE5280C-1E3E-4263-B362-B4BAD04BA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03" y="701089"/>
            <a:ext cx="1866900" cy="84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07_TF33668227.potx" id="{27F7F3F4-991D-4F44-A633-F1300BF7031E}" vid="{26CEDC4D-E37A-4142-AA21-388080BEF1E3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Personalwesen von 24Slides</Template>
  <TotalTime>0</TotalTime>
  <Words>160</Words>
  <Application>Microsoft Office PowerPoint</Application>
  <PresentationFormat>Breitbild</PresentationFormat>
  <Paragraphs>54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Office-Design</vt:lpstr>
      <vt:lpstr>Personal – Folie1</vt:lpstr>
      <vt:lpstr>Personal – Folie2</vt:lpstr>
      <vt:lpstr>Personal – Folie2</vt:lpstr>
      <vt:lpstr>Personal – Folie2</vt:lpstr>
      <vt:lpstr>Personal – Folie2</vt:lpstr>
      <vt:lpstr>Personal – Folie8</vt:lpstr>
      <vt:lpstr>Personal – Folie10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– Folie1</dc:title>
  <dc:creator>Tim Dreier / PBA3H19A PBKMH21B</dc:creator>
  <cp:lastModifiedBy>Tim Dreier / PBA3H19A PBKMH21B</cp:lastModifiedBy>
  <cp:revision>6</cp:revision>
  <dcterms:created xsi:type="dcterms:W3CDTF">2021-03-26T08:08:55Z</dcterms:created>
  <dcterms:modified xsi:type="dcterms:W3CDTF">2021-03-26T09:11:40Z</dcterms:modified>
</cp:coreProperties>
</file>