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8" r:id="rId4"/>
    <p:sldId id="269" r:id="rId5"/>
    <p:sldId id="270" r:id="rId6"/>
    <p:sldId id="265" r:id="rId7"/>
    <p:sldId id="266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0" autoAdjust="0"/>
  </p:normalViewPr>
  <p:slideViewPr>
    <p:cSldViewPr snapToGrid="0" showGuides="1">
      <p:cViewPr>
        <p:scale>
          <a:sx n="100" d="100"/>
          <a:sy n="100" d="100"/>
        </p:scale>
        <p:origin x="114" y="75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26.03.2021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26.03.2021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50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0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41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26.03.2021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EA68BE7-D98B-4FF3-8F22-5E74CD62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6476126" cy="4055840"/>
          </a:xfrm>
          <a:prstGeom prst="rect">
            <a:avLst/>
          </a:prstGeom>
        </p:spPr>
      </p:pic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468971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3D-Renderer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532607"/>
            <a:ext cx="436819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LEA-Projekt von Jonas Mühlmann und Tim Dreier 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2149AA-AA2E-4BE8-832A-27E3FBC21599}"/>
              </a:ext>
            </a:extLst>
          </p:cNvPr>
          <p:cNvSpPr/>
          <p:nvPr/>
        </p:nvSpPr>
        <p:spPr>
          <a:xfrm>
            <a:off x="733191" y="5828135"/>
            <a:ext cx="436819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Betreuender Dozent: Herr Schlichting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518433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Muss- &amp; Kann-Ziele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467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557522" y="2057064"/>
            <a:ext cx="4136362" cy="246221"/>
            <a:chOff x="540562" y="2013030"/>
            <a:chExt cx="4136362" cy="246221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40562" y="2076720"/>
              <a:ext cx="443592" cy="1188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140729" y="2013030"/>
              <a:ext cx="35361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Rendern von Kugeln und Ebenen</a:t>
              </a:r>
            </a:p>
          </p:txBody>
        </p:sp>
      </p:grp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711566-AD87-4306-80B5-45320A72A559}"/>
              </a:ext>
            </a:extLst>
          </p:cNvPr>
          <p:cNvSpPr txBox="1"/>
          <p:nvPr/>
        </p:nvSpPr>
        <p:spPr>
          <a:xfrm>
            <a:off x="518433" y="1526892"/>
            <a:ext cx="4845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MUSS</a:t>
            </a:r>
          </a:p>
        </p:txBody>
      </p:sp>
      <p:sp>
        <p:nvSpPr>
          <p:cNvPr id="38" name="Rechteck: Abgerundete Ecken 5">
            <a:extLst>
              <a:ext uri="{FF2B5EF4-FFF2-40B4-BE49-F238E27FC236}">
                <a16:creationId xmlns:a16="http://schemas.microsoft.com/office/drawing/2014/main" id="{C9D4B3EC-ECA7-4A85-9AFE-ECD417604D71}"/>
              </a:ext>
            </a:extLst>
          </p:cNvPr>
          <p:cNvSpPr/>
          <p:nvPr/>
        </p:nvSpPr>
        <p:spPr>
          <a:xfrm>
            <a:off x="557522" y="237815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17EF092-A6DE-4126-BAEA-E50CD85EBE09}"/>
              </a:ext>
            </a:extLst>
          </p:cNvPr>
          <p:cNvSpPr/>
          <p:nvPr/>
        </p:nvSpPr>
        <p:spPr>
          <a:xfrm>
            <a:off x="1157689" y="2314460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Szenen-Konfigurationen in Dateien auslagern</a:t>
            </a:r>
          </a:p>
        </p:txBody>
      </p:sp>
      <p:sp>
        <p:nvSpPr>
          <p:cNvPr id="40" name="Rechteck: Abgerundete Ecken 5">
            <a:extLst>
              <a:ext uri="{FF2B5EF4-FFF2-40B4-BE49-F238E27FC236}">
                <a16:creationId xmlns:a16="http://schemas.microsoft.com/office/drawing/2014/main" id="{A15170EF-1492-4175-AE71-E398AD1E39F8}"/>
              </a:ext>
            </a:extLst>
          </p:cNvPr>
          <p:cNvSpPr/>
          <p:nvPr/>
        </p:nvSpPr>
        <p:spPr>
          <a:xfrm>
            <a:off x="557522" y="262923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65BBE7C-0A95-4B0B-96FB-3AA6CEEC6FEB}"/>
              </a:ext>
            </a:extLst>
          </p:cNvPr>
          <p:cNvSpPr/>
          <p:nvPr/>
        </p:nvSpPr>
        <p:spPr>
          <a:xfrm>
            <a:off x="1157689" y="2565544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Szene durch GUI bearbeiten</a:t>
            </a:r>
          </a:p>
        </p:txBody>
      </p:sp>
      <p:sp>
        <p:nvSpPr>
          <p:cNvPr id="42" name="Rechteck: Abgerundete Ecken 5">
            <a:extLst>
              <a:ext uri="{FF2B5EF4-FFF2-40B4-BE49-F238E27FC236}">
                <a16:creationId xmlns:a16="http://schemas.microsoft.com/office/drawing/2014/main" id="{C78B9306-5E8E-4607-A24C-69C873177CEA}"/>
              </a:ext>
            </a:extLst>
          </p:cNvPr>
          <p:cNvSpPr/>
          <p:nvPr/>
        </p:nvSpPr>
        <p:spPr>
          <a:xfrm>
            <a:off x="568954" y="2884093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D3CEF5D-8ECE-4161-84CB-B7CF6F61BE24}"/>
              </a:ext>
            </a:extLst>
          </p:cNvPr>
          <p:cNvSpPr/>
          <p:nvPr/>
        </p:nvSpPr>
        <p:spPr>
          <a:xfrm>
            <a:off x="1169121" y="2820403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Szene durch GUI bearbeiten</a:t>
            </a:r>
          </a:p>
        </p:txBody>
      </p:sp>
      <p:sp>
        <p:nvSpPr>
          <p:cNvPr id="44" name="Rechteck: Abgerundete Ecken 5">
            <a:extLst>
              <a:ext uri="{FF2B5EF4-FFF2-40B4-BE49-F238E27FC236}">
                <a16:creationId xmlns:a16="http://schemas.microsoft.com/office/drawing/2014/main" id="{8C59A000-E1ED-45F0-8390-2386DBFB5D3A}"/>
              </a:ext>
            </a:extLst>
          </p:cNvPr>
          <p:cNvSpPr/>
          <p:nvPr/>
        </p:nvSpPr>
        <p:spPr>
          <a:xfrm>
            <a:off x="568954" y="3126273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B8C784B-68E5-495E-B636-E66429CF9895}"/>
              </a:ext>
            </a:extLst>
          </p:cNvPr>
          <p:cNvSpPr/>
          <p:nvPr/>
        </p:nvSpPr>
        <p:spPr>
          <a:xfrm>
            <a:off x="1169121" y="3062583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Lichtstreuung</a:t>
            </a:r>
          </a:p>
        </p:txBody>
      </p:sp>
      <p:sp>
        <p:nvSpPr>
          <p:cNvPr id="61" name="Rechteck: Abgerundete Ecken 5">
            <a:extLst>
              <a:ext uri="{FF2B5EF4-FFF2-40B4-BE49-F238E27FC236}">
                <a16:creationId xmlns:a16="http://schemas.microsoft.com/office/drawing/2014/main" id="{6441840C-EDD2-4A0F-AD78-326F1EC91E07}"/>
              </a:ext>
            </a:extLst>
          </p:cNvPr>
          <p:cNvSpPr/>
          <p:nvPr/>
        </p:nvSpPr>
        <p:spPr>
          <a:xfrm>
            <a:off x="568954" y="3377096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745CF67-CCD4-4C35-8183-882E7AF3FDE1}"/>
              </a:ext>
            </a:extLst>
          </p:cNvPr>
          <p:cNvSpPr/>
          <p:nvPr/>
        </p:nvSpPr>
        <p:spPr>
          <a:xfrm>
            <a:off x="1169121" y="3313406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Streu- und Spiegel-Reflektion</a:t>
            </a:r>
          </a:p>
        </p:txBody>
      </p:sp>
      <p:sp>
        <p:nvSpPr>
          <p:cNvPr id="64" name="Rechteck: Abgerundete Ecken 5">
            <a:extLst>
              <a:ext uri="{FF2B5EF4-FFF2-40B4-BE49-F238E27FC236}">
                <a16:creationId xmlns:a16="http://schemas.microsoft.com/office/drawing/2014/main" id="{479F9F4E-D27C-4F13-9569-433715EB3D0D}"/>
              </a:ext>
            </a:extLst>
          </p:cNvPr>
          <p:cNvSpPr/>
          <p:nvPr/>
        </p:nvSpPr>
        <p:spPr>
          <a:xfrm>
            <a:off x="568954" y="362748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422CA93-DC7F-4EC7-96EA-1A48383ED3E4}"/>
              </a:ext>
            </a:extLst>
          </p:cNvPr>
          <p:cNvSpPr/>
          <p:nvPr/>
        </p:nvSpPr>
        <p:spPr>
          <a:xfrm>
            <a:off x="1169121" y="3563405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Schattenwurf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CFDF774-89B1-44BF-811F-17A2B227310C}"/>
              </a:ext>
            </a:extLst>
          </p:cNvPr>
          <p:cNvSpPr txBox="1"/>
          <p:nvPr/>
        </p:nvSpPr>
        <p:spPr>
          <a:xfrm>
            <a:off x="518433" y="4261802"/>
            <a:ext cx="4845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KANN</a:t>
            </a:r>
          </a:p>
        </p:txBody>
      </p:sp>
      <p:sp>
        <p:nvSpPr>
          <p:cNvPr id="77" name="Rechteck: Abgerundete Ecken 5">
            <a:extLst>
              <a:ext uri="{FF2B5EF4-FFF2-40B4-BE49-F238E27FC236}">
                <a16:creationId xmlns:a16="http://schemas.microsoft.com/office/drawing/2014/main" id="{E39F32EC-CB7D-4C4F-86F4-95C56C832640}"/>
              </a:ext>
            </a:extLst>
          </p:cNvPr>
          <p:cNvSpPr/>
          <p:nvPr/>
        </p:nvSpPr>
        <p:spPr>
          <a:xfrm>
            <a:off x="557522" y="4770769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FFBE51C-2549-4E54-8E17-48BCF3ECA222}"/>
              </a:ext>
            </a:extLst>
          </p:cNvPr>
          <p:cNvSpPr/>
          <p:nvPr/>
        </p:nvSpPr>
        <p:spPr>
          <a:xfrm>
            <a:off x="1157689" y="4707079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Rendern von Quadern und anderen 3D-Objekten</a:t>
            </a:r>
          </a:p>
        </p:txBody>
      </p:sp>
      <p:sp>
        <p:nvSpPr>
          <p:cNvPr id="79" name="Rechteck: Abgerundete Ecken 5">
            <a:extLst>
              <a:ext uri="{FF2B5EF4-FFF2-40B4-BE49-F238E27FC236}">
                <a16:creationId xmlns:a16="http://schemas.microsoft.com/office/drawing/2014/main" id="{57D54F3E-0C31-482D-B446-80D26C7D6A9C}"/>
              </a:ext>
            </a:extLst>
          </p:cNvPr>
          <p:cNvSpPr/>
          <p:nvPr/>
        </p:nvSpPr>
        <p:spPr>
          <a:xfrm>
            <a:off x="557522" y="5021592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7023DC-57E3-444C-9698-7CCD097B05D8}"/>
              </a:ext>
            </a:extLst>
          </p:cNvPr>
          <p:cNvSpPr/>
          <p:nvPr/>
        </p:nvSpPr>
        <p:spPr>
          <a:xfrm>
            <a:off x="1157689" y="4957902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Darstellung von Transparenz</a:t>
            </a:r>
          </a:p>
        </p:txBody>
      </p:sp>
      <p:sp>
        <p:nvSpPr>
          <p:cNvPr id="81" name="Rechteck: Abgerundete Ecken 5">
            <a:extLst>
              <a:ext uri="{FF2B5EF4-FFF2-40B4-BE49-F238E27FC236}">
                <a16:creationId xmlns:a16="http://schemas.microsoft.com/office/drawing/2014/main" id="{29AE415F-3FD5-4393-AFEF-8FAF42D17473}"/>
              </a:ext>
            </a:extLst>
          </p:cNvPr>
          <p:cNvSpPr/>
          <p:nvPr/>
        </p:nvSpPr>
        <p:spPr>
          <a:xfrm>
            <a:off x="557522" y="527198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E18C7B2-78FC-4AE9-ADC2-520F478491F7}"/>
              </a:ext>
            </a:extLst>
          </p:cNvPr>
          <p:cNvSpPr/>
          <p:nvPr/>
        </p:nvSpPr>
        <p:spPr>
          <a:xfrm>
            <a:off x="1157689" y="5207901"/>
            <a:ext cx="424619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Nutzung von Diversen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Texture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-Maps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2443721" y="0"/>
            <a:ext cx="9748279" cy="7857039"/>
            <a:chOff x="4597682" y="-14067"/>
            <a:chExt cx="7594319" cy="6827361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>
                    <a:alpha val="75000"/>
                  </a:srgbClr>
                </a:gs>
                <a:gs pos="55000">
                  <a:srgbClr val="6672E4">
                    <a:alpha val="75000"/>
                  </a:srgbClr>
                </a:gs>
                <a:gs pos="100000">
                  <a:srgbClr val="882BE5">
                    <a:alpha val="7500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470807" y="655600"/>
            <a:ext cx="50632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Render-Ergebnis und </a:t>
            </a:r>
          </a:p>
          <a:p>
            <a:pPr rtl="0"/>
            <a:r>
              <a:rPr lang="de-DE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Szenen-Einstellungen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C30180-8AB7-4C8E-A023-BE52405A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090611"/>
            <a:ext cx="7467600" cy="467677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1FC8CCB4-5F9D-427B-98EB-1B05561848BC}"/>
              </a:ext>
            </a:extLst>
          </p:cNvPr>
          <p:cNvSpPr/>
          <p:nvPr/>
        </p:nvSpPr>
        <p:spPr>
          <a:xfrm>
            <a:off x="1118506" y="171793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Höhe, Breite, Anzahl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Interationen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3537E87-FE74-455E-8149-E995D465443E}"/>
              </a:ext>
            </a:extLst>
          </p:cNvPr>
          <p:cNvSpPr/>
          <p:nvPr/>
        </p:nvSpPr>
        <p:spPr>
          <a:xfrm>
            <a:off x="1118506" y="2041614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Objekte mit einem Klick bearbeiten</a:t>
            </a:r>
          </a:p>
        </p:txBody>
      </p:sp>
      <p:sp>
        <p:nvSpPr>
          <p:cNvPr id="69" name="Rechteck: Abgerundete Ecken 5">
            <a:extLst>
              <a:ext uri="{FF2B5EF4-FFF2-40B4-BE49-F238E27FC236}">
                <a16:creationId xmlns:a16="http://schemas.microsoft.com/office/drawing/2014/main" id="{2BA40259-5382-4C82-8556-5F15DE59596A}"/>
              </a:ext>
            </a:extLst>
          </p:cNvPr>
          <p:cNvSpPr/>
          <p:nvPr/>
        </p:nvSpPr>
        <p:spPr>
          <a:xfrm>
            <a:off x="470807" y="178440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0" name="Rechteck: Abgerundete Ecken 5">
            <a:extLst>
              <a:ext uri="{FF2B5EF4-FFF2-40B4-BE49-F238E27FC236}">
                <a16:creationId xmlns:a16="http://schemas.microsoft.com/office/drawing/2014/main" id="{1001A3C5-7C78-4732-8026-DDD2E4A2F21C}"/>
              </a:ext>
            </a:extLst>
          </p:cNvPr>
          <p:cNvSpPr/>
          <p:nvPr/>
        </p:nvSpPr>
        <p:spPr>
          <a:xfrm>
            <a:off x="470807" y="210530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905609F-4C2B-487A-867F-DE425014D468}"/>
              </a:ext>
            </a:extLst>
          </p:cNvPr>
          <p:cNvSpPr/>
          <p:nvPr/>
        </p:nvSpPr>
        <p:spPr>
          <a:xfrm>
            <a:off x="1118506" y="2365289"/>
            <a:ext cx="37106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Kamera und Materials bearbeiten</a:t>
            </a:r>
          </a:p>
        </p:txBody>
      </p:sp>
      <p:sp>
        <p:nvSpPr>
          <p:cNvPr id="73" name="Rechteck: Abgerundete Ecken 5">
            <a:extLst>
              <a:ext uri="{FF2B5EF4-FFF2-40B4-BE49-F238E27FC236}">
                <a16:creationId xmlns:a16="http://schemas.microsoft.com/office/drawing/2014/main" id="{7B105000-16EB-4F19-8DB1-17F62D017F43}"/>
              </a:ext>
            </a:extLst>
          </p:cNvPr>
          <p:cNvSpPr/>
          <p:nvPr/>
        </p:nvSpPr>
        <p:spPr>
          <a:xfrm>
            <a:off x="470807" y="2428979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C2E0044-61EB-4443-8E01-2930661D01C5}"/>
              </a:ext>
            </a:extLst>
          </p:cNvPr>
          <p:cNvSpPr/>
          <p:nvPr/>
        </p:nvSpPr>
        <p:spPr>
          <a:xfrm>
            <a:off x="1118506" y="2688964"/>
            <a:ext cx="37106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Ergebnis mit Knopfdruck rendern</a:t>
            </a:r>
          </a:p>
        </p:txBody>
      </p:sp>
      <p:sp>
        <p:nvSpPr>
          <p:cNvPr id="75" name="Rechteck: Abgerundete Ecken 5">
            <a:extLst>
              <a:ext uri="{FF2B5EF4-FFF2-40B4-BE49-F238E27FC236}">
                <a16:creationId xmlns:a16="http://schemas.microsoft.com/office/drawing/2014/main" id="{9033BB3F-F075-4429-A4FE-CB1616030535}"/>
              </a:ext>
            </a:extLst>
          </p:cNvPr>
          <p:cNvSpPr/>
          <p:nvPr/>
        </p:nvSpPr>
        <p:spPr>
          <a:xfrm>
            <a:off x="470807" y="2752654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1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 rot="10800000">
            <a:off x="-2" y="-999041"/>
            <a:ext cx="10144126" cy="7857039"/>
            <a:chOff x="4597682" y="-14067"/>
            <a:chExt cx="7594319" cy="6827361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>
                    <a:alpha val="75000"/>
                  </a:srgbClr>
                </a:gs>
                <a:gs pos="55000">
                  <a:srgbClr val="6672E4">
                    <a:alpha val="75000"/>
                  </a:srgbClr>
                </a:gs>
                <a:gs pos="100000">
                  <a:srgbClr val="882BE5">
                    <a:alpha val="7500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833632" y="4123244"/>
            <a:ext cx="50632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1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Material-Viewer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501A46-69DD-4DAD-A5D7-B80C27BB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0612"/>
            <a:ext cx="7467600" cy="46767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505EDC90-2B4E-4046-B844-548D7001BEE1}"/>
              </a:ext>
            </a:extLst>
          </p:cNvPr>
          <p:cNvSpPr/>
          <p:nvPr/>
        </p:nvSpPr>
        <p:spPr>
          <a:xfrm>
            <a:off x="8481331" y="4628814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Konfiguration wie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Brechnung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und Transparenz anpassen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3E8C9B-748F-4E2E-AA99-AAAC965FE417}"/>
              </a:ext>
            </a:extLst>
          </p:cNvPr>
          <p:cNvSpPr/>
          <p:nvPr/>
        </p:nvSpPr>
        <p:spPr>
          <a:xfrm>
            <a:off x="8481331" y="5195940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Ordner mit Material-Dateien öffnen</a:t>
            </a:r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5F486E67-528F-44C0-ABB9-6D442F3A80E6}"/>
              </a:ext>
            </a:extLst>
          </p:cNvPr>
          <p:cNvSpPr/>
          <p:nvPr/>
        </p:nvSpPr>
        <p:spPr>
          <a:xfrm>
            <a:off x="7833632" y="4815615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Rechteck: Abgerundete Ecken 5">
            <a:extLst>
              <a:ext uri="{FF2B5EF4-FFF2-40B4-BE49-F238E27FC236}">
                <a16:creationId xmlns:a16="http://schemas.microsoft.com/office/drawing/2014/main" id="{9E61C949-E619-4707-9850-E8B9FF942C48}"/>
              </a:ext>
            </a:extLst>
          </p:cNvPr>
          <p:cNvSpPr/>
          <p:nvPr/>
        </p:nvSpPr>
        <p:spPr>
          <a:xfrm>
            <a:off x="7833632" y="5259630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00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7038973" y="0"/>
            <a:ext cx="5153027" cy="7857039"/>
            <a:chOff x="4597682" y="-14067"/>
            <a:chExt cx="7594319" cy="6827361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>
                    <a:alpha val="75000"/>
                  </a:srgbClr>
                </a:gs>
                <a:gs pos="55000">
                  <a:srgbClr val="6672E4">
                    <a:alpha val="75000"/>
                  </a:srgbClr>
                </a:gs>
                <a:gs pos="100000">
                  <a:srgbClr val="882BE5">
                    <a:alpha val="7500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88455" y="2638315"/>
            <a:ext cx="506321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1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Objekte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05EDC90-2B4E-4046-B844-548D7001BEE1}"/>
              </a:ext>
            </a:extLst>
          </p:cNvPr>
          <p:cNvSpPr/>
          <p:nvPr/>
        </p:nvSpPr>
        <p:spPr>
          <a:xfrm>
            <a:off x="1433277" y="326699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Kugeln, Ebenen, Quader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3E8C9B-748F-4E2E-AA99-AAAC965FE417}"/>
              </a:ext>
            </a:extLst>
          </p:cNvPr>
          <p:cNvSpPr/>
          <p:nvPr/>
        </p:nvSpPr>
        <p:spPr>
          <a:xfrm>
            <a:off x="1436154" y="3647319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Eigenschaften je nach Typ des Objektes bearbeiten oder löschen</a:t>
            </a:r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5F486E67-528F-44C0-ABB9-6D442F3A80E6}"/>
              </a:ext>
            </a:extLst>
          </p:cNvPr>
          <p:cNvSpPr/>
          <p:nvPr/>
        </p:nvSpPr>
        <p:spPr>
          <a:xfrm>
            <a:off x="788455" y="3330686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Rechteck: Abgerundete Ecken 5">
            <a:extLst>
              <a:ext uri="{FF2B5EF4-FFF2-40B4-BE49-F238E27FC236}">
                <a16:creationId xmlns:a16="http://schemas.microsoft.com/office/drawing/2014/main" id="{9E61C949-E619-4707-9850-E8B9FF942C48}"/>
              </a:ext>
            </a:extLst>
          </p:cNvPr>
          <p:cNvSpPr/>
          <p:nvPr/>
        </p:nvSpPr>
        <p:spPr>
          <a:xfrm>
            <a:off x="788455" y="3774701"/>
            <a:ext cx="443592" cy="1188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C10784-6FBD-4915-ADA8-FBAC5092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457" y="647769"/>
            <a:ext cx="3200400" cy="469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A7B063-627C-4E0C-9761-D802F5307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296" y="1545628"/>
            <a:ext cx="3200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7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2779942"/>
            <a:ext cx="36737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>
                <a:latin typeface="Segoe UI" panose="020B0502040204020203" pitchFamily="34" charset="0"/>
              </a:rPr>
              <a:t>Eine erfolgreiche Lernaufgabe!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560233" y="3599316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Zeitpläne eingehalten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651710" cy="2416471"/>
            <a:chOff x="726781" y="3291989"/>
            <a:chExt cx="651710" cy="241647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Ellipse 26" descr="Dieses Bild ist ein Symbol, das eine Person darstellt, die mit drei anderen Personen interagiert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Ellips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0" name="Freihand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1" name="Ellips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2" name="Freihand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3" name="Ellips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4" name="Freihand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5" name="Ellips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6" name="Freihand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7" name="Ellips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8" name="Freihand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9" name="Freihand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0" name="Lini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ihandform 25" descr="Dieses Bild ist ein Symbol, das drei miteinander interagierende Personen darstellt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ihand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5" name="Freihand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6" name="Ellips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7" name="Freihand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8" name="Freihand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9" name="Freihand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0" name="Ellips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1" name="Freihand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2" name="Freihand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3" name="Freihand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4" name="Ellips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5" name="Freihand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6" name="Lini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7" name="Lini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1" y="4162425"/>
              <a:chExt cx="1271588" cy="1273175"/>
            </a:xfrm>
          </p:grpSpPr>
          <p:sp>
            <p:nvSpPr>
              <p:cNvPr id="39" name="Ellipse 24" descr="Dieses Bild ist ein Symbol, das drei Personen und einen Globus darstellt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1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ihand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2" name="Freihand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3" name="Freihand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90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4" name="Lini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5" name="Lini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6" name="Lini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7" name="Ellips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8" name="Ellipse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9" name="Ellips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0" name="Freihand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</p:grp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4DAA8755-5821-43F2-B482-21D00F55737C}"/>
              </a:ext>
            </a:extLst>
          </p:cNvPr>
          <p:cNvSpPr txBox="1"/>
          <p:nvPr/>
        </p:nvSpPr>
        <p:spPr>
          <a:xfrm>
            <a:off x="726781" y="2249976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Fazit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9F496A2-0272-427E-A56C-8704167B22D6}"/>
              </a:ext>
            </a:extLst>
          </p:cNvPr>
          <p:cNvSpPr txBox="1"/>
          <p:nvPr/>
        </p:nvSpPr>
        <p:spPr>
          <a:xfrm>
            <a:off x="1560233" y="4447064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Gute Kommunikation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E404C82-B1B6-438C-A840-7CFCBC2BD10A}"/>
              </a:ext>
            </a:extLst>
          </p:cNvPr>
          <p:cNvSpPr txBox="1"/>
          <p:nvPr/>
        </p:nvSpPr>
        <p:spPr>
          <a:xfrm>
            <a:off x="1560233" y="5425387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Effektive Aufteilung in Frontend und Backend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Jonas Mühlmann und Tim Dreier</a:t>
            </a:r>
          </a:p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bib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International College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pic>
        <p:nvPicPr>
          <p:cNvPr id="1026" name="Picture 2" descr="bib-Blog - Geschichten, die das bib erzählt...">
            <a:extLst>
              <a:ext uri="{FF2B5EF4-FFF2-40B4-BE49-F238E27FC236}">
                <a16:creationId xmlns:a16="http://schemas.microsoft.com/office/drawing/2014/main" id="{7CE5280C-1E3E-4263-B362-B4BAD04B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3" y="701089"/>
            <a:ext cx="1866900" cy="8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160</Words>
  <Application>Microsoft Office PowerPoint</Application>
  <PresentationFormat>Breitbild</PresentationFormat>
  <Paragraphs>54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Office-Design</vt:lpstr>
      <vt:lpstr>Personal – Folie1</vt:lpstr>
      <vt:lpstr>Personal – Folie2</vt:lpstr>
      <vt:lpstr>Personal – Folie2</vt:lpstr>
      <vt:lpstr>Personal – Folie2</vt:lpstr>
      <vt:lpstr>Personal – Folie2</vt:lpstr>
      <vt:lpstr>Personal – Folie8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Tim Dreier / PBA3H19A PBKMH21B</dc:creator>
  <cp:lastModifiedBy>Tim Dreier / PBA3H19A PBKMH21B</cp:lastModifiedBy>
  <cp:revision>6</cp:revision>
  <dcterms:created xsi:type="dcterms:W3CDTF">2021-03-26T08:08:55Z</dcterms:created>
  <dcterms:modified xsi:type="dcterms:W3CDTF">2021-03-26T09:14:40Z</dcterms:modified>
</cp:coreProperties>
</file>