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"/>
  </p:notesMasterIdLst>
  <p:handoutMasterIdLst>
    <p:handoutMasterId r:id="rId5"/>
  </p:handoutMasterIdLst>
  <p:sldIdLst>
    <p:sldId id="270" r:id="rId2"/>
    <p:sldId id="271" r:id="rId3"/>
  </p:sldIdLst>
  <p:sldSz cx="12192000" cy="685800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107818-25A1-48D1-A554-1E4044C9C7FD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. Dr. Rolf Brendel" initials="RBr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39B"/>
    <a:srgbClr val="003399"/>
    <a:srgbClr val="00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52CC5-BACC-4834-9464-0639DAF1B322}" v="16" dt="2021-11-29T09:22:00.539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6373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3"/>
    </p:cViewPr>
  </p:sorterViewPr>
  <p:notesViewPr>
    <p:cSldViewPr snapToGrid="0" showGuides="1">
      <p:cViewPr varScale="1">
        <p:scale>
          <a:sx n="116" d="100"/>
          <a:sy n="116" d="100"/>
        </p:scale>
        <p:origin x="2088" y="90"/>
      </p:cViewPr>
      <p:guideLst>
        <p:guide orient="horz" pos="2141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Oberröhrmann" userId="b6532b50c05ea6f5" providerId="LiveId" clId="{C2152CC5-BACC-4834-9464-0639DAF1B322}"/>
    <pc:docChg chg="undo custSel addSld delSld modSld delSection modSection">
      <pc:chgData name="Jonas Oberröhrmann" userId="b6532b50c05ea6f5" providerId="LiveId" clId="{C2152CC5-BACC-4834-9464-0639DAF1B322}" dt="2021-11-29T09:27:57.563" v="759" actId="478"/>
      <pc:docMkLst>
        <pc:docMk/>
      </pc:docMkLst>
      <pc:sldChg chg="del">
        <pc:chgData name="Jonas Oberröhrmann" userId="b6532b50c05ea6f5" providerId="LiveId" clId="{C2152CC5-BACC-4834-9464-0639DAF1B322}" dt="2021-11-29T08:59:03.659" v="2" actId="47"/>
        <pc:sldMkLst>
          <pc:docMk/>
          <pc:sldMk cId="2013630025" sldId="305"/>
        </pc:sldMkLst>
      </pc:sldChg>
      <pc:sldChg chg="del">
        <pc:chgData name="Jonas Oberröhrmann" userId="b6532b50c05ea6f5" providerId="LiveId" clId="{C2152CC5-BACC-4834-9464-0639DAF1B322}" dt="2021-11-29T08:59:02.632" v="0" actId="47"/>
        <pc:sldMkLst>
          <pc:docMk/>
          <pc:sldMk cId="952390965" sldId="314"/>
        </pc:sldMkLst>
      </pc:sldChg>
      <pc:sldChg chg="del">
        <pc:chgData name="Jonas Oberröhrmann" userId="b6532b50c05ea6f5" providerId="LiveId" clId="{C2152CC5-BACC-4834-9464-0639DAF1B322}" dt="2021-11-29T08:59:03.251" v="1" actId="47"/>
        <pc:sldMkLst>
          <pc:docMk/>
          <pc:sldMk cId="3767504453" sldId="318"/>
        </pc:sldMkLst>
      </pc:sldChg>
      <pc:sldChg chg="del">
        <pc:chgData name="Jonas Oberröhrmann" userId="b6532b50c05ea6f5" providerId="LiveId" clId="{C2152CC5-BACC-4834-9464-0639DAF1B322}" dt="2021-11-29T08:59:05.240" v="5" actId="47"/>
        <pc:sldMkLst>
          <pc:docMk/>
          <pc:sldMk cId="339371499" sldId="319"/>
        </pc:sldMkLst>
      </pc:sldChg>
      <pc:sldChg chg="del">
        <pc:chgData name="Jonas Oberröhrmann" userId="b6532b50c05ea6f5" providerId="LiveId" clId="{C2152CC5-BACC-4834-9464-0639DAF1B322}" dt="2021-11-29T08:59:05.667" v="6" actId="47"/>
        <pc:sldMkLst>
          <pc:docMk/>
          <pc:sldMk cId="34708775" sldId="321"/>
        </pc:sldMkLst>
      </pc:sldChg>
      <pc:sldChg chg="del">
        <pc:chgData name="Jonas Oberröhrmann" userId="b6532b50c05ea6f5" providerId="LiveId" clId="{C2152CC5-BACC-4834-9464-0639DAF1B322}" dt="2021-11-29T08:59:06.171" v="7" actId="47"/>
        <pc:sldMkLst>
          <pc:docMk/>
          <pc:sldMk cId="3971222227" sldId="322"/>
        </pc:sldMkLst>
      </pc:sldChg>
      <pc:sldChg chg="del">
        <pc:chgData name="Jonas Oberröhrmann" userId="b6532b50c05ea6f5" providerId="LiveId" clId="{C2152CC5-BACC-4834-9464-0639DAF1B322}" dt="2021-11-29T08:59:06.924" v="9" actId="47"/>
        <pc:sldMkLst>
          <pc:docMk/>
          <pc:sldMk cId="3150558061" sldId="323"/>
        </pc:sldMkLst>
      </pc:sldChg>
      <pc:sldChg chg="del">
        <pc:chgData name="Jonas Oberröhrmann" userId="b6532b50c05ea6f5" providerId="LiveId" clId="{C2152CC5-BACC-4834-9464-0639DAF1B322}" dt="2021-11-29T08:59:06.553" v="8" actId="47"/>
        <pc:sldMkLst>
          <pc:docMk/>
          <pc:sldMk cId="2480614252" sldId="324"/>
        </pc:sldMkLst>
      </pc:sldChg>
      <pc:sldChg chg="del">
        <pc:chgData name="Jonas Oberröhrmann" userId="b6532b50c05ea6f5" providerId="LiveId" clId="{C2152CC5-BACC-4834-9464-0639DAF1B322}" dt="2021-11-29T08:59:07.129" v="10" actId="47"/>
        <pc:sldMkLst>
          <pc:docMk/>
          <pc:sldMk cId="2021427417" sldId="325"/>
        </pc:sldMkLst>
      </pc:sldChg>
      <pc:sldChg chg="del">
        <pc:chgData name="Jonas Oberröhrmann" userId="b6532b50c05ea6f5" providerId="LiveId" clId="{C2152CC5-BACC-4834-9464-0639DAF1B322}" dt="2021-11-29T08:59:07.301" v="11" actId="47"/>
        <pc:sldMkLst>
          <pc:docMk/>
          <pc:sldMk cId="2925783383" sldId="326"/>
        </pc:sldMkLst>
      </pc:sldChg>
      <pc:sldChg chg="del">
        <pc:chgData name="Jonas Oberröhrmann" userId="b6532b50c05ea6f5" providerId="LiveId" clId="{C2152CC5-BACC-4834-9464-0639DAF1B322}" dt="2021-11-29T08:59:07.465" v="12" actId="47"/>
        <pc:sldMkLst>
          <pc:docMk/>
          <pc:sldMk cId="3938335871" sldId="327"/>
        </pc:sldMkLst>
      </pc:sldChg>
      <pc:sldChg chg="del">
        <pc:chgData name="Jonas Oberröhrmann" userId="b6532b50c05ea6f5" providerId="LiveId" clId="{C2152CC5-BACC-4834-9464-0639DAF1B322}" dt="2021-11-29T08:59:07.615" v="13" actId="47"/>
        <pc:sldMkLst>
          <pc:docMk/>
          <pc:sldMk cId="970302405" sldId="328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2922503458" sldId="329"/>
        </pc:sldMkLst>
      </pc:sldChg>
      <pc:sldChg chg="del">
        <pc:chgData name="Jonas Oberröhrmann" userId="b6532b50c05ea6f5" providerId="LiveId" clId="{C2152CC5-BACC-4834-9464-0639DAF1B322}" dt="2021-11-29T08:59:04.772" v="4" actId="47"/>
        <pc:sldMkLst>
          <pc:docMk/>
          <pc:sldMk cId="12841776" sldId="330"/>
        </pc:sldMkLst>
      </pc:sldChg>
      <pc:sldChg chg="del">
        <pc:chgData name="Jonas Oberröhrmann" userId="b6532b50c05ea6f5" providerId="LiveId" clId="{C2152CC5-BACC-4834-9464-0639DAF1B322}" dt="2021-11-29T08:59:07.781" v="14" actId="47"/>
        <pc:sldMkLst>
          <pc:docMk/>
          <pc:sldMk cId="535473205" sldId="331"/>
        </pc:sldMkLst>
      </pc:sldChg>
      <pc:sldChg chg="del">
        <pc:chgData name="Jonas Oberröhrmann" userId="b6532b50c05ea6f5" providerId="LiveId" clId="{C2152CC5-BACC-4834-9464-0639DAF1B322}" dt="2021-11-29T08:59:07.943" v="15" actId="47"/>
        <pc:sldMkLst>
          <pc:docMk/>
          <pc:sldMk cId="65754699" sldId="332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276358043" sldId="333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966431235" sldId="334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608059463" sldId="335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978053342" sldId="336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10632250" sldId="337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3831643420" sldId="33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89712245" sldId="340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524109860" sldId="341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050504120" sldId="342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790174934" sldId="343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271971324" sldId="344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344769282" sldId="345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073765859" sldId="347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4202974759" sldId="348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566479037" sldId="349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930445768" sldId="350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1466563063" sldId="352"/>
        </pc:sldMkLst>
      </pc:sldChg>
      <pc:sldChg chg="addSp delSp modSp new mod">
        <pc:chgData name="Jonas Oberröhrmann" userId="b6532b50c05ea6f5" providerId="LiveId" clId="{C2152CC5-BACC-4834-9464-0639DAF1B322}" dt="2021-11-29T09:22:05.597" v="744" actId="1076"/>
        <pc:sldMkLst>
          <pc:docMk/>
          <pc:sldMk cId="3980165880" sldId="352"/>
        </pc:sldMkLst>
        <pc:spChg chg="mod">
          <ac:chgData name="Jonas Oberröhrmann" userId="b6532b50c05ea6f5" providerId="LiveId" clId="{C2152CC5-BACC-4834-9464-0639DAF1B322}" dt="2021-11-29T08:59:29.738" v="68" actId="20577"/>
          <ac:spMkLst>
            <pc:docMk/>
            <pc:sldMk cId="3980165880" sldId="352"/>
            <ac:spMk id="2" creationId="{65EB65E8-2AB1-4CA3-9036-7ECD8309D903}"/>
          </ac:spMkLst>
        </pc:spChg>
        <pc:spChg chg="del">
          <ac:chgData name="Jonas Oberröhrmann" userId="b6532b50c05ea6f5" providerId="LiveId" clId="{C2152CC5-BACC-4834-9464-0639DAF1B322}" dt="2021-11-29T09:01:32.014" v="80"/>
          <ac:spMkLst>
            <pc:docMk/>
            <pc:sldMk cId="3980165880" sldId="352"/>
            <ac:spMk id="3" creationId="{031F834A-EA58-4AF0-BB87-2FE1C3282726}"/>
          </ac:spMkLst>
        </pc:spChg>
        <pc:spChg chg="del">
          <ac:chgData name="Jonas Oberröhrmann" userId="b6532b50c05ea6f5" providerId="LiveId" clId="{C2152CC5-BACC-4834-9464-0639DAF1B322}" dt="2021-11-29T09:01:25.780" v="79" actId="478"/>
          <ac:spMkLst>
            <pc:docMk/>
            <pc:sldMk cId="3980165880" sldId="352"/>
            <ac:spMk id="4" creationId="{9DFEEF11-D862-47B3-A738-6BD3C1B950AA}"/>
          </ac:spMkLst>
        </pc:spChg>
        <pc:spChg chg="mod">
          <ac:chgData name="Jonas Oberröhrmann" userId="b6532b50c05ea6f5" providerId="LiveId" clId="{C2152CC5-BACC-4834-9464-0639DAF1B322}" dt="2021-11-29T08:59:35.713" v="78" actId="20577"/>
          <ac:spMkLst>
            <pc:docMk/>
            <pc:sldMk cId="3980165880" sldId="352"/>
            <ac:spMk id="6" creationId="{AC5FC2A6-57BA-49F3-9810-ABCD37C45B3D}"/>
          </ac:spMkLst>
        </pc:spChg>
        <pc:spChg chg="add del mod">
          <ac:chgData name="Jonas Oberröhrmann" userId="b6532b50c05ea6f5" providerId="LiveId" clId="{C2152CC5-BACC-4834-9464-0639DAF1B322}" dt="2021-11-29T09:01:35.437" v="82"/>
          <ac:spMkLst>
            <pc:docMk/>
            <pc:sldMk cId="3980165880" sldId="352"/>
            <ac:spMk id="11" creationId="{20165868-6762-442E-B182-CA69F02E03C1}"/>
          </ac:spMkLst>
        </pc:spChg>
        <pc:spChg chg="add mod">
          <ac:chgData name="Jonas Oberröhrmann" userId="b6532b50c05ea6f5" providerId="LiveId" clId="{C2152CC5-BACC-4834-9464-0639DAF1B322}" dt="2021-11-29T09:21:32.696" v="731" actId="20577"/>
          <ac:spMkLst>
            <pc:docMk/>
            <pc:sldMk cId="3980165880" sldId="352"/>
            <ac:spMk id="15" creationId="{D694071C-D50F-4BE8-9418-29C3AC691187}"/>
          </ac:spMkLst>
        </pc:spChg>
        <pc:spChg chg="add del mod">
          <ac:chgData name="Jonas Oberröhrmann" userId="b6532b50c05ea6f5" providerId="LiveId" clId="{C2152CC5-BACC-4834-9464-0639DAF1B322}" dt="2021-11-29T09:21:43.777" v="734" actId="478"/>
          <ac:spMkLst>
            <pc:docMk/>
            <pc:sldMk cId="3980165880" sldId="352"/>
            <ac:spMk id="29" creationId="{8712605D-77CE-4C2B-A0E6-C4FFA077549E}"/>
          </ac:spMkLst>
        </pc:spChg>
        <pc:spChg chg="add mod">
          <ac:chgData name="Jonas Oberröhrmann" userId="b6532b50c05ea6f5" providerId="LiveId" clId="{C2152CC5-BACC-4834-9464-0639DAF1B322}" dt="2021-11-29T09:22:05.597" v="744" actId="1076"/>
          <ac:spMkLst>
            <pc:docMk/>
            <pc:sldMk cId="3980165880" sldId="352"/>
            <ac:spMk id="34" creationId="{AE3A1647-C945-4DEB-873C-7FAD0D21E814}"/>
          </ac:spMkLst>
        </pc:spChg>
        <pc:picChg chg="add del mod">
          <ac:chgData name="Jonas Oberröhrmann" userId="b6532b50c05ea6f5" providerId="LiveId" clId="{C2152CC5-BACC-4834-9464-0639DAF1B322}" dt="2021-11-29T09:01:33.866" v="81" actId="478"/>
          <ac:picMkLst>
            <pc:docMk/>
            <pc:sldMk cId="3980165880" sldId="352"/>
            <ac:picMk id="9" creationId="{07AB012A-33A3-483B-842B-BDC85569FF03}"/>
          </ac:picMkLst>
        </pc:picChg>
        <pc:picChg chg="add del mod">
          <ac:chgData name="Jonas Oberröhrmann" userId="b6532b50c05ea6f5" providerId="LiveId" clId="{C2152CC5-BACC-4834-9464-0639DAF1B322}" dt="2021-11-29T09:01:37.504" v="85" actId="478"/>
          <ac:picMkLst>
            <pc:docMk/>
            <pc:sldMk cId="3980165880" sldId="352"/>
            <ac:picMk id="13" creationId="{FBFE989E-0E15-49ED-9C8E-7AF564FF6DF8}"/>
          </ac:picMkLst>
        </pc:picChg>
        <pc:picChg chg="add del mod">
          <ac:chgData name="Jonas Oberröhrmann" userId="b6532b50c05ea6f5" providerId="LiveId" clId="{C2152CC5-BACC-4834-9464-0639DAF1B322}" dt="2021-11-29T09:05:55.890" v="98" actId="478"/>
          <ac:picMkLst>
            <pc:docMk/>
            <pc:sldMk cId="3980165880" sldId="352"/>
            <ac:picMk id="17" creationId="{3B90DC0B-F677-4234-9B58-06FD82B2DC94}"/>
          </ac:picMkLst>
        </pc:picChg>
        <pc:picChg chg="add del mod">
          <ac:chgData name="Jonas Oberröhrmann" userId="b6532b50c05ea6f5" providerId="LiveId" clId="{C2152CC5-BACC-4834-9464-0639DAF1B322}" dt="2021-11-29T09:06:00.310" v="100" actId="478"/>
          <ac:picMkLst>
            <pc:docMk/>
            <pc:sldMk cId="3980165880" sldId="352"/>
            <ac:picMk id="19" creationId="{00825654-3809-45AE-AA91-7148BC1A8A98}"/>
          </ac:picMkLst>
        </pc:picChg>
        <pc:picChg chg="add del mod">
          <ac:chgData name="Jonas Oberröhrmann" userId="b6532b50c05ea6f5" providerId="LiveId" clId="{C2152CC5-BACC-4834-9464-0639DAF1B322}" dt="2021-11-29T09:07:42.273" v="103" actId="478"/>
          <ac:picMkLst>
            <pc:docMk/>
            <pc:sldMk cId="3980165880" sldId="352"/>
            <ac:picMk id="21" creationId="{6D6A00A1-150E-4052-97CD-F1FC8F92825E}"/>
          </ac:picMkLst>
        </pc:picChg>
        <pc:picChg chg="add del mod">
          <ac:chgData name="Jonas Oberröhrmann" userId="b6532b50c05ea6f5" providerId="LiveId" clId="{C2152CC5-BACC-4834-9464-0639DAF1B322}" dt="2021-11-29T09:09:35.825" v="112" actId="478"/>
          <ac:picMkLst>
            <pc:docMk/>
            <pc:sldMk cId="3980165880" sldId="352"/>
            <ac:picMk id="23" creationId="{68D7EA82-B38B-4D67-AD37-B2F0D03FDA9F}"/>
          </ac:picMkLst>
        </pc:picChg>
        <pc:picChg chg="add del mod">
          <ac:chgData name="Jonas Oberröhrmann" userId="b6532b50c05ea6f5" providerId="LiveId" clId="{C2152CC5-BACC-4834-9464-0639DAF1B322}" dt="2021-11-29T09:15:52.232" v="302" actId="478"/>
          <ac:picMkLst>
            <pc:docMk/>
            <pc:sldMk cId="3980165880" sldId="352"/>
            <ac:picMk id="25" creationId="{44BA3E0F-A082-4D77-ACE7-261BB49C8B2A}"/>
          </ac:picMkLst>
        </pc:picChg>
        <pc:picChg chg="add mod ord">
          <ac:chgData name="Jonas Oberröhrmann" userId="b6532b50c05ea6f5" providerId="LiveId" clId="{C2152CC5-BACC-4834-9464-0639DAF1B322}" dt="2021-11-29T09:21:42.063" v="732" actId="167"/>
          <ac:picMkLst>
            <pc:docMk/>
            <pc:sldMk cId="3980165880" sldId="352"/>
            <ac:picMk id="31" creationId="{4C452068-54F9-4FD9-B32C-1F36FBF4BC0B}"/>
          </ac:picMkLst>
        </pc:picChg>
        <pc:cxnChg chg="add del mod">
          <ac:chgData name="Jonas Oberröhrmann" userId="b6532b50c05ea6f5" providerId="LiveId" clId="{C2152CC5-BACC-4834-9464-0639DAF1B322}" dt="2021-11-29T09:21:44.460" v="735" actId="478"/>
          <ac:cxnSpMkLst>
            <pc:docMk/>
            <pc:sldMk cId="3980165880" sldId="352"/>
            <ac:cxnSpMk id="27" creationId="{260F3C62-7DDC-4966-8E5A-68A3E2F338D7}"/>
          </ac:cxnSpMkLst>
        </pc:cxnChg>
        <pc:cxnChg chg="add">
          <ac:chgData name="Jonas Oberröhrmann" userId="b6532b50c05ea6f5" providerId="LiveId" clId="{C2152CC5-BACC-4834-9464-0639DAF1B322}" dt="2021-11-29T09:21:57.246" v="736" actId="11529"/>
          <ac:cxnSpMkLst>
            <pc:docMk/>
            <pc:sldMk cId="3980165880" sldId="352"/>
            <ac:cxnSpMk id="33" creationId="{ED4CA407-0A73-42C0-A85B-044FE6827321}"/>
          </ac:cxnSpMkLst>
        </pc:cxnChg>
      </pc:sldChg>
      <pc:sldChg chg="addSp delSp modSp new mod">
        <pc:chgData name="Jonas Oberröhrmann" userId="b6532b50c05ea6f5" providerId="LiveId" clId="{C2152CC5-BACC-4834-9464-0639DAF1B322}" dt="2021-11-29T09:19:09.221" v="465" actId="20577"/>
        <pc:sldMkLst>
          <pc:docMk/>
          <pc:sldMk cId="2593008887" sldId="353"/>
        </pc:sldMkLst>
        <pc:spChg chg="mod">
          <ac:chgData name="Jonas Oberröhrmann" userId="b6532b50c05ea6f5" providerId="LiveId" clId="{C2152CC5-BACC-4834-9464-0639DAF1B322}" dt="2021-11-29T09:11:52.728" v="236" actId="20577"/>
          <ac:spMkLst>
            <pc:docMk/>
            <pc:sldMk cId="2593008887" sldId="353"/>
            <ac:spMk id="2" creationId="{C4A9F9A7-83A9-434B-8ED4-77493ED66E57}"/>
          </ac:spMkLst>
        </pc:spChg>
        <pc:spChg chg="add del mod">
          <ac:chgData name="Jonas Oberröhrmann" userId="b6532b50c05ea6f5" providerId="LiveId" clId="{C2152CC5-BACC-4834-9464-0639DAF1B322}" dt="2021-11-29T09:19:09.221" v="465" actId="20577"/>
          <ac:spMkLst>
            <pc:docMk/>
            <pc:sldMk cId="2593008887" sldId="353"/>
            <ac:spMk id="3" creationId="{4F53DE6A-C7F6-4068-AA8E-0AEC3059E2D4}"/>
          </ac:spMkLst>
        </pc:spChg>
        <pc:spChg chg="del">
          <ac:chgData name="Jonas Oberröhrmann" userId="b6532b50c05ea6f5" providerId="LiveId" clId="{C2152CC5-BACC-4834-9464-0639DAF1B322}" dt="2021-11-29T09:11:58.360" v="237" actId="478"/>
          <ac:spMkLst>
            <pc:docMk/>
            <pc:sldMk cId="2593008887" sldId="353"/>
            <ac:spMk id="4" creationId="{A04C56F8-570B-4237-B631-57CAFC2AC216}"/>
          </ac:spMkLst>
        </pc:spChg>
        <pc:spChg chg="mod">
          <ac:chgData name="Jonas Oberröhrmann" userId="b6532b50c05ea6f5" providerId="LiveId" clId="{C2152CC5-BACC-4834-9464-0639DAF1B322}" dt="2021-11-29T09:12:25.670" v="266" actId="20577"/>
          <ac:spMkLst>
            <pc:docMk/>
            <pc:sldMk cId="2593008887" sldId="353"/>
            <ac:spMk id="6" creationId="{7FEA8541-D73D-45C8-B526-9A5C17071008}"/>
          </ac:spMkLst>
        </pc:spChg>
        <pc:picChg chg="add del mod">
          <ac:chgData name="Jonas Oberröhrmann" userId="b6532b50c05ea6f5" providerId="LiveId" clId="{C2152CC5-BACC-4834-9464-0639DAF1B322}" dt="2021-11-29T09:12:08.083" v="241"/>
          <ac:picMkLst>
            <pc:docMk/>
            <pc:sldMk cId="2593008887" sldId="353"/>
            <ac:picMk id="9" creationId="{6078EE80-0E49-4261-A8FA-421F77177CCE}"/>
          </ac:picMkLst>
        </pc:picChg>
        <pc:picChg chg="add del mod">
          <ac:chgData name="Jonas Oberröhrmann" userId="b6532b50c05ea6f5" providerId="LiveId" clId="{C2152CC5-BACC-4834-9464-0639DAF1B322}" dt="2021-11-29T09:14:38.080" v="298" actId="478"/>
          <ac:picMkLst>
            <pc:docMk/>
            <pc:sldMk cId="2593008887" sldId="353"/>
            <ac:picMk id="11" creationId="{3CBBD93E-9B85-4720-8BC1-4F08BAF53CB8}"/>
          </ac:picMkLst>
        </pc:picChg>
        <pc:picChg chg="add mod">
          <ac:chgData name="Jonas Oberröhrmann" userId="b6532b50c05ea6f5" providerId="LiveId" clId="{C2152CC5-BACC-4834-9464-0639DAF1B322}" dt="2021-11-29T09:16:16.573" v="369" actId="1076"/>
          <ac:picMkLst>
            <pc:docMk/>
            <pc:sldMk cId="2593008887" sldId="353"/>
            <ac:picMk id="13" creationId="{06E6F036-0F4D-4C95-9443-9CD792A29B30}"/>
          </ac:picMkLst>
        </pc:picChg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36325609" sldId="353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443036741" sldId="354"/>
        </pc:sldMkLst>
      </pc:sldChg>
      <pc:sldChg chg="addSp delSp modSp new mod">
        <pc:chgData name="Jonas Oberröhrmann" userId="b6532b50c05ea6f5" providerId="LiveId" clId="{C2152CC5-BACC-4834-9464-0639DAF1B322}" dt="2021-11-29T09:19:01.984" v="452" actId="20577"/>
        <pc:sldMkLst>
          <pc:docMk/>
          <pc:sldMk cId="2350033921" sldId="354"/>
        </pc:sldMkLst>
        <pc:spChg chg="mod">
          <ac:chgData name="Jonas Oberröhrmann" userId="b6532b50c05ea6f5" providerId="LiveId" clId="{C2152CC5-BACC-4834-9464-0639DAF1B322}" dt="2021-11-29T09:16:23.357" v="383" actId="20577"/>
          <ac:spMkLst>
            <pc:docMk/>
            <pc:sldMk cId="2350033921" sldId="354"/>
            <ac:spMk id="2" creationId="{629CCBD6-506F-4850-9A3B-FEDA3677A42E}"/>
          </ac:spMkLst>
        </pc:spChg>
        <pc:spChg chg="mod">
          <ac:chgData name="Jonas Oberröhrmann" userId="b6532b50c05ea6f5" providerId="LiveId" clId="{C2152CC5-BACC-4834-9464-0639DAF1B322}" dt="2021-11-29T09:19:01.984" v="452" actId="20577"/>
          <ac:spMkLst>
            <pc:docMk/>
            <pc:sldMk cId="2350033921" sldId="354"/>
            <ac:spMk id="3" creationId="{E8F949A7-C9D0-477D-894C-C99C8C71224E}"/>
          </ac:spMkLst>
        </pc:spChg>
        <pc:spChg chg="del">
          <ac:chgData name="Jonas Oberröhrmann" userId="b6532b50c05ea6f5" providerId="LiveId" clId="{C2152CC5-BACC-4834-9464-0639DAF1B322}" dt="2021-11-29T09:16:26.198" v="384" actId="478"/>
          <ac:spMkLst>
            <pc:docMk/>
            <pc:sldMk cId="2350033921" sldId="354"/>
            <ac:spMk id="4" creationId="{1D0EB036-DE51-496F-B13F-E8D4CBFB54F8}"/>
          </ac:spMkLst>
        </pc:spChg>
        <pc:spChg chg="mod">
          <ac:chgData name="Jonas Oberröhrmann" userId="b6532b50c05ea6f5" providerId="LiveId" clId="{C2152CC5-BACC-4834-9464-0639DAF1B322}" dt="2021-11-29T09:18:48.624" v="414" actId="20577"/>
          <ac:spMkLst>
            <pc:docMk/>
            <pc:sldMk cId="2350033921" sldId="354"/>
            <ac:spMk id="6" creationId="{BB42F318-AD23-4506-BB9D-48E92630532C}"/>
          </ac:spMkLst>
        </pc:spChg>
        <pc:picChg chg="add del mod">
          <ac:chgData name="Jonas Oberröhrmann" userId="b6532b50c05ea6f5" providerId="LiveId" clId="{C2152CC5-BACC-4834-9464-0639DAF1B322}" dt="2021-11-29T09:18:36.292" v="402" actId="478"/>
          <ac:picMkLst>
            <pc:docMk/>
            <pc:sldMk cId="2350033921" sldId="354"/>
            <ac:picMk id="9" creationId="{42CAF128-B2CF-492C-A6CE-728BEFB3BA2F}"/>
          </ac:picMkLst>
        </pc:picChg>
        <pc:picChg chg="add mod">
          <ac:chgData name="Jonas Oberröhrmann" userId="b6532b50c05ea6f5" providerId="LiveId" clId="{C2152CC5-BACC-4834-9464-0639DAF1B322}" dt="2021-11-29T09:18:44.933" v="404" actId="1076"/>
          <ac:picMkLst>
            <pc:docMk/>
            <pc:sldMk cId="2350033921" sldId="354"/>
            <ac:picMk id="11" creationId="{03AD9BC7-26EC-4A1F-B194-A979DA66CC2F}"/>
          </ac:picMkLst>
        </pc:pic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80958604" sldId="355"/>
        </pc:sldMkLst>
      </pc:sldChg>
      <pc:sldChg chg="delSp modSp new mod">
        <pc:chgData name="Jonas Oberröhrmann" userId="b6532b50c05ea6f5" providerId="LiveId" clId="{C2152CC5-BACC-4834-9464-0639DAF1B322}" dt="2021-11-29T09:27:57.563" v="759" actId="478"/>
        <pc:sldMkLst>
          <pc:docMk/>
          <pc:sldMk cId="3669949686" sldId="355"/>
        </pc:sldMkLst>
        <pc:spChg chg="mod">
          <ac:chgData name="Jonas Oberröhrmann" userId="b6532b50c05ea6f5" providerId="LiveId" clId="{C2152CC5-BACC-4834-9464-0639DAF1B322}" dt="2021-11-29T09:22:33.876" v="758" actId="20577"/>
          <ac:spMkLst>
            <pc:docMk/>
            <pc:sldMk cId="3669949686" sldId="355"/>
            <ac:spMk id="2" creationId="{AA145F62-DE5F-4C44-9D21-AABAB85AEE20}"/>
          </ac:spMkLst>
        </pc:spChg>
        <pc:spChg chg="del">
          <ac:chgData name="Jonas Oberröhrmann" userId="b6532b50c05ea6f5" providerId="LiveId" clId="{C2152CC5-BACC-4834-9464-0639DAF1B322}" dt="2021-11-29T09:27:57.563" v="759" actId="478"/>
          <ac:spMkLst>
            <pc:docMk/>
            <pc:sldMk cId="3669949686" sldId="355"/>
            <ac:spMk id="6" creationId="{CF58B51C-C622-43E8-B038-630414ABF4BB}"/>
          </ac:spMkLst>
        </pc:sp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160438539" sldId="356"/>
        </pc:sldMkLst>
      </pc:sldChg>
      <pc:sldChg chg="del">
        <pc:chgData name="Jonas Oberröhrmann" userId="b6532b50c05ea6f5" providerId="LiveId" clId="{C2152CC5-BACC-4834-9464-0639DAF1B322}" dt="2021-11-29T08:59:16.962" v="24" actId="47"/>
        <pc:sldMkLst>
          <pc:docMk/>
          <pc:sldMk cId="3658445486" sldId="357"/>
        </pc:sldMkLst>
      </pc:sldChg>
      <pc:sldChg chg="del">
        <pc:chgData name="Jonas Oberröhrmann" userId="b6532b50c05ea6f5" providerId="LiveId" clId="{C2152CC5-BACC-4834-9464-0639DAF1B322}" dt="2021-11-29T08:59:04.236" v="3" actId="47"/>
        <pc:sldMkLst>
          <pc:docMk/>
          <pc:sldMk cId="1406324298" sldId="35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132989401" sldId="359"/>
        </pc:sldMkLst>
      </pc:sldChg>
    </pc:docChg>
  </pc:docChgLst>
  <pc:docChgLst>
    <pc:chgData name="Jonas Oberröhrmann" userId="b6532b50c05ea6f5" providerId="LiveId" clId="{6B9BEA25-1238-4B8C-BDD8-084728CE1606}"/>
    <pc:docChg chg="modSld">
      <pc:chgData name="Jonas Oberröhrmann" userId="b6532b50c05ea6f5" providerId="LiveId" clId="{6B9BEA25-1238-4B8C-BDD8-084728CE1606}" dt="2021-11-25T14:04:44.462" v="1" actId="20577"/>
      <pc:docMkLst>
        <pc:docMk/>
      </pc:docMkLst>
      <pc:sldChg chg="modSp mod">
        <pc:chgData name="Jonas Oberröhrmann" userId="b6532b50c05ea6f5" providerId="LiveId" clId="{6B9BEA25-1238-4B8C-BDD8-084728CE1606}" dt="2021-11-25T14:04:44.462" v="1" actId="20577"/>
        <pc:sldMkLst>
          <pc:docMk/>
          <pc:sldMk cId="3782925508" sldId="270"/>
        </pc:sldMkLst>
        <pc:spChg chg="mod">
          <ac:chgData name="Jonas Oberröhrmann" userId="b6532b50c05ea6f5" providerId="LiveId" clId="{6B9BEA25-1238-4B8C-BDD8-084728CE1606}" dt="2021-11-25T14:04:44.462" v="1" actId="20577"/>
          <ac:spMkLst>
            <pc:docMk/>
            <pc:sldMk cId="3782925508" sldId="2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183F01AD-FD11-49FD-B88E-7445E701AD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9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r">
              <a:defRPr sz="1100"/>
            </a:lvl1pPr>
          </a:lstStyle>
          <a:p>
            <a:fld id="{74DC2A52-73E6-4EF3-A22B-333B4C1D672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68" tIns="45483" rIns="90968" bIns="45483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6" y="3228897"/>
            <a:ext cx="7941310" cy="3058953"/>
          </a:xfrm>
          <a:prstGeom prst="rect">
            <a:avLst/>
          </a:prstGeom>
        </p:spPr>
        <p:txBody>
          <a:bodyPr vert="horz" lIns="90968" tIns="45483" rIns="90968" bIns="4548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5BD9ED65-16CF-459B-9EAD-8B05A043D1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6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u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203913" y="1260000"/>
            <a:ext cx="5796000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92375" y="1260000"/>
            <a:ext cx="5796000" cy="486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2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192374" y="1260000"/>
            <a:ext cx="11807539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739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6997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80000" y="4320001"/>
            <a:ext cx="8832000" cy="11952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2880000"/>
            <a:ext cx="11232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2375" y="179950"/>
            <a:ext cx="9532650" cy="83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375" y="1080000"/>
            <a:ext cx="9684000" cy="36000"/>
          </a:xfrm>
          <a:prstGeom prst="rect">
            <a:avLst/>
          </a:prstGeom>
          <a:gradFill rotWithShape="0">
            <a:gsLst>
              <a:gs pos="0">
                <a:srgbClr val="FFB93F"/>
              </a:gs>
              <a:gs pos="100000">
                <a:srgbClr val="89B0C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0" tIns="45641" rIns="91280" bIns="45641" anchor="ctr"/>
          <a:lstStyle/>
          <a:p>
            <a:endParaRPr lang="de-DE" sz="180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10739808" y="1080000"/>
            <a:ext cx="1260000" cy="36000"/>
          </a:xfrm>
          <a:prstGeom prst="rect">
            <a:avLst/>
          </a:prstGeom>
          <a:gradFill rotWithShape="0">
            <a:gsLst>
              <a:gs pos="0">
                <a:srgbClr val="89B0CE"/>
              </a:gs>
              <a:gs pos="100000">
                <a:srgbClr val="0078A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800" dirty="0">
              <a:latin typeface="Arial" charset="0"/>
            </a:endParaRP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962" y="6318000"/>
            <a:ext cx="1273846" cy="3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71" y="156981"/>
            <a:ext cx="2375999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78" r:id="rId3"/>
    <p:sldLayoutId id="2147483677" r:id="rId4"/>
    <p:sldLayoutId id="2147483679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480"/>
        </a:spcAft>
        <a:buClr>
          <a:schemeClr val="accent1">
            <a:lumMod val="75000"/>
          </a:schemeClr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 txBox="1">
            <a:spLocks/>
          </p:cNvSpPr>
          <p:nvPr/>
        </p:nvSpPr>
        <p:spPr>
          <a:xfrm>
            <a:off x="179401" y="289051"/>
            <a:ext cx="56689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hlink"/>
                </a:solidFill>
              </a:rPr>
              <a:t>EL </a:t>
            </a:r>
            <a:r>
              <a:rPr lang="en-US" sz="1800" b="1" dirty="0" err="1">
                <a:solidFill>
                  <a:schemeClr val="hlink"/>
                </a:solidFill>
              </a:rPr>
              <a:t>Übersicht</a:t>
            </a:r>
            <a:endParaRPr lang="en-US" sz="1800" b="1" dirty="0">
              <a:solidFill>
                <a:schemeClr val="hlink"/>
              </a:solidFill>
            </a:endParaRP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6096000" y="1260000"/>
            <a:ext cx="5885520" cy="486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EL </a:t>
            </a:r>
            <a:r>
              <a:rPr lang="en-US" sz="2800" b="1" dirty="0" err="1">
                <a:solidFill>
                  <a:schemeClr val="hlink"/>
                </a:solidFill>
              </a:rPr>
              <a:t>Übersicht</a:t>
            </a: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KW 49</a:t>
            </a: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Jonas Oberröhrmann</a:t>
            </a: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de-DE" sz="1600" dirty="0"/>
              <a:t>ISFH, Deutschland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F16DDB-1DA5-46B5-92AD-27FDF98BE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695" t="9254" r="10330"/>
          <a:stretch/>
        </p:blipFill>
        <p:spPr>
          <a:xfrm>
            <a:off x="1358870" y="1775012"/>
            <a:ext cx="4737130" cy="42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93CB3-7234-4464-907C-FF247454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HTL Defekt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5323D-F39E-4F87-9133-A55422C7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D6F2D2-F587-40D8-A74D-EED403273C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D42E13-5DA5-4E37-82FF-74A465E42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9FC8F4-0725-41C0-B52A-4E3C9D1332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F5F12E1-37BF-43CB-AF1E-7D626F8B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42743"/>
      </p:ext>
    </p:extLst>
  </p:cSld>
  <p:clrMapOvr>
    <a:masterClrMapping/>
  </p:clrMapOvr>
</p:sld>
</file>

<file path=ppt/theme/theme1.xml><?xml version="1.0" encoding="utf-8"?>
<a:theme xmlns:a="http://schemas.openxmlformats.org/drawingml/2006/main" name="1_121111_ISFH_Folienvorlage_08">
  <a:themeElements>
    <a:clrScheme name="120928_ISFH">
      <a:dk1>
        <a:srgbClr val="000000"/>
      </a:dk1>
      <a:lt1>
        <a:srgbClr val="FFFFFF"/>
      </a:lt1>
      <a:dk2>
        <a:srgbClr val="3F739B"/>
      </a:dk2>
      <a:lt2>
        <a:srgbClr val="FFFFFF"/>
      </a:lt2>
      <a:accent1>
        <a:srgbClr val="3F739B"/>
      </a:accent1>
      <a:accent2>
        <a:srgbClr val="FDA023"/>
      </a:accent2>
      <a:accent3>
        <a:srgbClr val="4A7D2C"/>
      </a:accent3>
      <a:accent4>
        <a:srgbClr val="E78B80"/>
      </a:accent4>
      <a:accent5>
        <a:srgbClr val="EB5605"/>
      </a:accent5>
      <a:accent6>
        <a:srgbClr val="B9CA1A"/>
      </a:accent6>
      <a:hlink>
        <a:srgbClr val="3F739B"/>
      </a:hlink>
      <a:folHlink>
        <a:srgbClr val="3F739B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accent1"/>
            </a:solidFill>
            <a:sym typeface="Wingdings" pitchFamily="2" charset="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 algn="l">
          <a:defRPr sz="2000" i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0509_ISFH_Folienmaster_16zu9_Seitenzahlen.potx" id="{6415A28A-D417-4798-BA05-BE22EB325F59}" vid="{29EB36E3-F670-4477-98C6-A2244DDAB9D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190509_ISFH_Folienmaster_16zu9_Seitenzahlen</Template>
  <TotalTime>0</TotalTime>
  <Words>15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1_121111_ISFH_Folienvorlage_08</vt:lpstr>
      <vt:lpstr>PowerPoint-Präsentation</vt:lpstr>
      <vt:lpstr>HTL Defekt</vt:lpstr>
    </vt:vector>
  </TitlesOfParts>
  <Company>ISFH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Oberröhrmann</dc:creator>
  <cp:lastModifiedBy>Jonas Oberröhrmann</cp:lastModifiedBy>
  <cp:revision>231</cp:revision>
  <cp:lastPrinted>2021-11-18T08:14:52Z</cp:lastPrinted>
  <dcterms:created xsi:type="dcterms:W3CDTF">2021-10-29T12:17:52Z</dcterms:created>
  <dcterms:modified xsi:type="dcterms:W3CDTF">2021-12-08T13:09:56Z</dcterms:modified>
</cp:coreProperties>
</file>