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70" r:id="rId2"/>
    <p:sldId id="352" r:id="rId3"/>
    <p:sldId id="353" r:id="rId4"/>
    <p:sldId id="354" r:id="rId5"/>
    <p:sldId id="355" r:id="rId6"/>
    <p:sldId id="351" r:id="rId7"/>
    <p:sldId id="339" r:id="rId8"/>
    <p:sldId id="292" r:id="rId9"/>
    <p:sldId id="293" r:id="rId10"/>
    <p:sldId id="294" r:id="rId11"/>
    <p:sldId id="295" r:id="rId12"/>
  </p:sldIdLst>
  <p:sldSz cx="12192000" cy="6858000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107818-25A1-48D1-A554-1E4044C9C7FD}">
          <p14:sldIdLst>
            <p14:sldId id="270"/>
            <p14:sldId id="352"/>
            <p14:sldId id="353"/>
            <p14:sldId id="354"/>
            <p14:sldId id="355"/>
          </p14:sldIdLst>
        </p14:section>
        <p14:section name="Vorlagen" id="{BE08C733-A21F-416F-86EA-DF2545DCFCC0}">
          <p14:sldIdLst>
            <p14:sldId id="351"/>
            <p14:sldId id="339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. Dr. Rolf Brendel" initials="RBr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39B"/>
    <a:srgbClr val="003399"/>
    <a:srgbClr val="003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52CC5-BACC-4834-9464-0639DAF1B322}" v="16" dt="2021-11-29T09:22:00.539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6373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3"/>
    </p:cViewPr>
  </p:sorterViewPr>
  <p:notesViewPr>
    <p:cSldViewPr snapToGrid="0" showGuides="1">
      <p:cViewPr varScale="1">
        <p:scale>
          <a:sx n="116" d="100"/>
          <a:sy n="116" d="100"/>
        </p:scale>
        <p:origin x="2088" y="90"/>
      </p:cViewPr>
      <p:guideLst>
        <p:guide orient="horz" pos="2141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Oberröhrmann" userId="b6532b50c05ea6f5" providerId="LiveId" clId="{C2152CC5-BACC-4834-9464-0639DAF1B322}"/>
    <pc:docChg chg="undo custSel addSld delSld modSld delSection modSection">
      <pc:chgData name="Jonas Oberröhrmann" userId="b6532b50c05ea6f5" providerId="LiveId" clId="{C2152CC5-BACC-4834-9464-0639DAF1B322}" dt="2021-11-29T09:27:57.563" v="759" actId="478"/>
      <pc:docMkLst>
        <pc:docMk/>
      </pc:docMkLst>
      <pc:sldChg chg="del">
        <pc:chgData name="Jonas Oberröhrmann" userId="b6532b50c05ea6f5" providerId="LiveId" clId="{C2152CC5-BACC-4834-9464-0639DAF1B322}" dt="2021-11-29T08:59:03.659" v="2" actId="47"/>
        <pc:sldMkLst>
          <pc:docMk/>
          <pc:sldMk cId="2013630025" sldId="305"/>
        </pc:sldMkLst>
      </pc:sldChg>
      <pc:sldChg chg="del">
        <pc:chgData name="Jonas Oberröhrmann" userId="b6532b50c05ea6f5" providerId="LiveId" clId="{C2152CC5-BACC-4834-9464-0639DAF1B322}" dt="2021-11-29T08:59:02.632" v="0" actId="47"/>
        <pc:sldMkLst>
          <pc:docMk/>
          <pc:sldMk cId="952390965" sldId="314"/>
        </pc:sldMkLst>
      </pc:sldChg>
      <pc:sldChg chg="del">
        <pc:chgData name="Jonas Oberröhrmann" userId="b6532b50c05ea6f5" providerId="LiveId" clId="{C2152CC5-BACC-4834-9464-0639DAF1B322}" dt="2021-11-29T08:59:03.251" v="1" actId="47"/>
        <pc:sldMkLst>
          <pc:docMk/>
          <pc:sldMk cId="3767504453" sldId="318"/>
        </pc:sldMkLst>
      </pc:sldChg>
      <pc:sldChg chg="del">
        <pc:chgData name="Jonas Oberröhrmann" userId="b6532b50c05ea6f5" providerId="LiveId" clId="{C2152CC5-BACC-4834-9464-0639DAF1B322}" dt="2021-11-29T08:59:05.240" v="5" actId="47"/>
        <pc:sldMkLst>
          <pc:docMk/>
          <pc:sldMk cId="339371499" sldId="319"/>
        </pc:sldMkLst>
      </pc:sldChg>
      <pc:sldChg chg="del">
        <pc:chgData name="Jonas Oberröhrmann" userId="b6532b50c05ea6f5" providerId="LiveId" clId="{C2152CC5-BACC-4834-9464-0639DAF1B322}" dt="2021-11-29T08:59:05.667" v="6" actId="47"/>
        <pc:sldMkLst>
          <pc:docMk/>
          <pc:sldMk cId="34708775" sldId="321"/>
        </pc:sldMkLst>
      </pc:sldChg>
      <pc:sldChg chg="del">
        <pc:chgData name="Jonas Oberröhrmann" userId="b6532b50c05ea6f5" providerId="LiveId" clId="{C2152CC5-BACC-4834-9464-0639DAF1B322}" dt="2021-11-29T08:59:06.171" v="7" actId="47"/>
        <pc:sldMkLst>
          <pc:docMk/>
          <pc:sldMk cId="3971222227" sldId="322"/>
        </pc:sldMkLst>
      </pc:sldChg>
      <pc:sldChg chg="del">
        <pc:chgData name="Jonas Oberröhrmann" userId="b6532b50c05ea6f5" providerId="LiveId" clId="{C2152CC5-BACC-4834-9464-0639DAF1B322}" dt="2021-11-29T08:59:06.924" v="9" actId="47"/>
        <pc:sldMkLst>
          <pc:docMk/>
          <pc:sldMk cId="3150558061" sldId="323"/>
        </pc:sldMkLst>
      </pc:sldChg>
      <pc:sldChg chg="del">
        <pc:chgData name="Jonas Oberröhrmann" userId="b6532b50c05ea6f5" providerId="LiveId" clId="{C2152CC5-BACC-4834-9464-0639DAF1B322}" dt="2021-11-29T08:59:06.553" v="8" actId="47"/>
        <pc:sldMkLst>
          <pc:docMk/>
          <pc:sldMk cId="2480614252" sldId="324"/>
        </pc:sldMkLst>
      </pc:sldChg>
      <pc:sldChg chg="del">
        <pc:chgData name="Jonas Oberröhrmann" userId="b6532b50c05ea6f5" providerId="LiveId" clId="{C2152CC5-BACC-4834-9464-0639DAF1B322}" dt="2021-11-29T08:59:07.129" v="10" actId="47"/>
        <pc:sldMkLst>
          <pc:docMk/>
          <pc:sldMk cId="2021427417" sldId="325"/>
        </pc:sldMkLst>
      </pc:sldChg>
      <pc:sldChg chg="del">
        <pc:chgData name="Jonas Oberröhrmann" userId="b6532b50c05ea6f5" providerId="LiveId" clId="{C2152CC5-BACC-4834-9464-0639DAF1B322}" dt="2021-11-29T08:59:07.301" v="11" actId="47"/>
        <pc:sldMkLst>
          <pc:docMk/>
          <pc:sldMk cId="2925783383" sldId="326"/>
        </pc:sldMkLst>
      </pc:sldChg>
      <pc:sldChg chg="del">
        <pc:chgData name="Jonas Oberröhrmann" userId="b6532b50c05ea6f5" providerId="LiveId" clId="{C2152CC5-BACC-4834-9464-0639DAF1B322}" dt="2021-11-29T08:59:07.465" v="12" actId="47"/>
        <pc:sldMkLst>
          <pc:docMk/>
          <pc:sldMk cId="3938335871" sldId="327"/>
        </pc:sldMkLst>
      </pc:sldChg>
      <pc:sldChg chg="del">
        <pc:chgData name="Jonas Oberröhrmann" userId="b6532b50c05ea6f5" providerId="LiveId" clId="{C2152CC5-BACC-4834-9464-0639DAF1B322}" dt="2021-11-29T08:59:07.615" v="13" actId="47"/>
        <pc:sldMkLst>
          <pc:docMk/>
          <pc:sldMk cId="970302405" sldId="328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2922503458" sldId="329"/>
        </pc:sldMkLst>
      </pc:sldChg>
      <pc:sldChg chg="del">
        <pc:chgData name="Jonas Oberröhrmann" userId="b6532b50c05ea6f5" providerId="LiveId" clId="{C2152CC5-BACC-4834-9464-0639DAF1B322}" dt="2021-11-29T08:59:04.772" v="4" actId="47"/>
        <pc:sldMkLst>
          <pc:docMk/>
          <pc:sldMk cId="12841776" sldId="330"/>
        </pc:sldMkLst>
      </pc:sldChg>
      <pc:sldChg chg="del">
        <pc:chgData name="Jonas Oberröhrmann" userId="b6532b50c05ea6f5" providerId="LiveId" clId="{C2152CC5-BACC-4834-9464-0639DAF1B322}" dt="2021-11-29T08:59:07.781" v="14" actId="47"/>
        <pc:sldMkLst>
          <pc:docMk/>
          <pc:sldMk cId="535473205" sldId="331"/>
        </pc:sldMkLst>
      </pc:sldChg>
      <pc:sldChg chg="del">
        <pc:chgData name="Jonas Oberröhrmann" userId="b6532b50c05ea6f5" providerId="LiveId" clId="{C2152CC5-BACC-4834-9464-0639DAF1B322}" dt="2021-11-29T08:59:07.943" v="15" actId="47"/>
        <pc:sldMkLst>
          <pc:docMk/>
          <pc:sldMk cId="65754699" sldId="332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276358043" sldId="333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966431235" sldId="334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608059463" sldId="335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978053342" sldId="336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10632250" sldId="337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3831643420" sldId="33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89712245" sldId="340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524109860" sldId="341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050504120" sldId="342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790174934" sldId="343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271971324" sldId="344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344769282" sldId="345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073765859" sldId="347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4202974759" sldId="348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566479037" sldId="349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930445768" sldId="350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1466563063" sldId="352"/>
        </pc:sldMkLst>
      </pc:sldChg>
      <pc:sldChg chg="addSp delSp modSp new mod">
        <pc:chgData name="Jonas Oberröhrmann" userId="b6532b50c05ea6f5" providerId="LiveId" clId="{C2152CC5-BACC-4834-9464-0639DAF1B322}" dt="2021-11-29T09:22:05.597" v="744" actId="1076"/>
        <pc:sldMkLst>
          <pc:docMk/>
          <pc:sldMk cId="3980165880" sldId="352"/>
        </pc:sldMkLst>
        <pc:spChg chg="mod">
          <ac:chgData name="Jonas Oberröhrmann" userId="b6532b50c05ea6f5" providerId="LiveId" clId="{C2152CC5-BACC-4834-9464-0639DAF1B322}" dt="2021-11-29T08:59:29.738" v="68" actId="20577"/>
          <ac:spMkLst>
            <pc:docMk/>
            <pc:sldMk cId="3980165880" sldId="352"/>
            <ac:spMk id="2" creationId="{65EB65E8-2AB1-4CA3-9036-7ECD8309D903}"/>
          </ac:spMkLst>
        </pc:spChg>
        <pc:spChg chg="del">
          <ac:chgData name="Jonas Oberröhrmann" userId="b6532b50c05ea6f5" providerId="LiveId" clId="{C2152CC5-BACC-4834-9464-0639DAF1B322}" dt="2021-11-29T09:01:32.014" v="80"/>
          <ac:spMkLst>
            <pc:docMk/>
            <pc:sldMk cId="3980165880" sldId="352"/>
            <ac:spMk id="3" creationId="{031F834A-EA58-4AF0-BB87-2FE1C3282726}"/>
          </ac:spMkLst>
        </pc:spChg>
        <pc:spChg chg="del">
          <ac:chgData name="Jonas Oberröhrmann" userId="b6532b50c05ea6f5" providerId="LiveId" clId="{C2152CC5-BACC-4834-9464-0639DAF1B322}" dt="2021-11-29T09:01:25.780" v="79" actId="478"/>
          <ac:spMkLst>
            <pc:docMk/>
            <pc:sldMk cId="3980165880" sldId="352"/>
            <ac:spMk id="4" creationId="{9DFEEF11-D862-47B3-A738-6BD3C1B950AA}"/>
          </ac:spMkLst>
        </pc:spChg>
        <pc:spChg chg="mod">
          <ac:chgData name="Jonas Oberröhrmann" userId="b6532b50c05ea6f5" providerId="LiveId" clId="{C2152CC5-BACC-4834-9464-0639DAF1B322}" dt="2021-11-29T08:59:35.713" v="78" actId="20577"/>
          <ac:spMkLst>
            <pc:docMk/>
            <pc:sldMk cId="3980165880" sldId="352"/>
            <ac:spMk id="6" creationId="{AC5FC2A6-57BA-49F3-9810-ABCD37C45B3D}"/>
          </ac:spMkLst>
        </pc:spChg>
        <pc:spChg chg="add del mod">
          <ac:chgData name="Jonas Oberröhrmann" userId="b6532b50c05ea6f5" providerId="LiveId" clId="{C2152CC5-BACC-4834-9464-0639DAF1B322}" dt="2021-11-29T09:01:35.437" v="82"/>
          <ac:spMkLst>
            <pc:docMk/>
            <pc:sldMk cId="3980165880" sldId="352"/>
            <ac:spMk id="11" creationId="{20165868-6762-442E-B182-CA69F02E03C1}"/>
          </ac:spMkLst>
        </pc:spChg>
        <pc:spChg chg="add mod">
          <ac:chgData name="Jonas Oberröhrmann" userId="b6532b50c05ea6f5" providerId="LiveId" clId="{C2152CC5-BACC-4834-9464-0639DAF1B322}" dt="2021-11-29T09:21:32.696" v="731" actId="20577"/>
          <ac:spMkLst>
            <pc:docMk/>
            <pc:sldMk cId="3980165880" sldId="352"/>
            <ac:spMk id="15" creationId="{D694071C-D50F-4BE8-9418-29C3AC691187}"/>
          </ac:spMkLst>
        </pc:spChg>
        <pc:spChg chg="add del mod">
          <ac:chgData name="Jonas Oberröhrmann" userId="b6532b50c05ea6f5" providerId="LiveId" clId="{C2152CC5-BACC-4834-9464-0639DAF1B322}" dt="2021-11-29T09:21:43.777" v="734" actId="478"/>
          <ac:spMkLst>
            <pc:docMk/>
            <pc:sldMk cId="3980165880" sldId="352"/>
            <ac:spMk id="29" creationId="{8712605D-77CE-4C2B-A0E6-C4FFA077549E}"/>
          </ac:spMkLst>
        </pc:spChg>
        <pc:spChg chg="add mod">
          <ac:chgData name="Jonas Oberröhrmann" userId="b6532b50c05ea6f5" providerId="LiveId" clId="{C2152CC5-BACC-4834-9464-0639DAF1B322}" dt="2021-11-29T09:22:05.597" v="744" actId="1076"/>
          <ac:spMkLst>
            <pc:docMk/>
            <pc:sldMk cId="3980165880" sldId="352"/>
            <ac:spMk id="34" creationId="{AE3A1647-C945-4DEB-873C-7FAD0D21E814}"/>
          </ac:spMkLst>
        </pc:spChg>
        <pc:picChg chg="add del mod">
          <ac:chgData name="Jonas Oberröhrmann" userId="b6532b50c05ea6f5" providerId="LiveId" clId="{C2152CC5-BACC-4834-9464-0639DAF1B322}" dt="2021-11-29T09:01:33.866" v="81" actId="478"/>
          <ac:picMkLst>
            <pc:docMk/>
            <pc:sldMk cId="3980165880" sldId="352"/>
            <ac:picMk id="9" creationId="{07AB012A-33A3-483B-842B-BDC85569FF03}"/>
          </ac:picMkLst>
        </pc:picChg>
        <pc:picChg chg="add del mod">
          <ac:chgData name="Jonas Oberröhrmann" userId="b6532b50c05ea6f5" providerId="LiveId" clId="{C2152CC5-BACC-4834-9464-0639DAF1B322}" dt="2021-11-29T09:01:37.504" v="85" actId="478"/>
          <ac:picMkLst>
            <pc:docMk/>
            <pc:sldMk cId="3980165880" sldId="352"/>
            <ac:picMk id="13" creationId="{FBFE989E-0E15-49ED-9C8E-7AF564FF6DF8}"/>
          </ac:picMkLst>
        </pc:picChg>
        <pc:picChg chg="add del mod">
          <ac:chgData name="Jonas Oberröhrmann" userId="b6532b50c05ea6f5" providerId="LiveId" clId="{C2152CC5-BACC-4834-9464-0639DAF1B322}" dt="2021-11-29T09:05:55.890" v="98" actId="478"/>
          <ac:picMkLst>
            <pc:docMk/>
            <pc:sldMk cId="3980165880" sldId="352"/>
            <ac:picMk id="17" creationId="{3B90DC0B-F677-4234-9B58-06FD82B2DC94}"/>
          </ac:picMkLst>
        </pc:picChg>
        <pc:picChg chg="add del mod">
          <ac:chgData name="Jonas Oberröhrmann" userId="b6532b50c05ea6f5" providerId="LiveId" clId="{C2152CC5-BACC-4834-9464-0639DAF1B322}" dt="2021-11-29T09:06:00.310" v="100" actId="478"/>
          <ac:picMkLst>
            <pc:docMk/>
            <pc:sldMk cId="3980165880" sldId="352"/>
            <ac:picMk id="19" creationId="{00825654-3809-45AE-AA91-7148BC1A8A98}"/>
          </ac:picMkLst>
        </pc:picChg>
        <pc:picChg chg="add del mod">
          <ac:chgData name="Jonas Oberröhrmann" userId="b6532b50c05ea6f5" providerId="LiveId" clId="{C2152CC5-BACC-4834-9464-0639DAF1B322}" dt="2021-11-29T09:07:42.273" v="103" actId="478"/>
          <ac:picMkLst>
            <pc:docMk/>
            <pc:sldMk cId="3980165880" sldId="352"/>
            <ac:picMk id="21" creationId="{6D6A00A1-150E-4052-97CD-F1FC8F92825E}"/>
          </ac:picMkLst>
        </pc:picChg>
        <pc:picChg chg="add del mod">
          <ac:chgData name="Jonas Oberröhrmann" userId="b6532b50c05ea6f5" providerId="LiveId" clId="{C2152CC5-BACC-4834-9464-0639DAF1B322}" dt="2021-11-29T09:09:35.825" v="112" actId="478"/>
          <ac:picMkLst>
            <pc:docMk/>
            <pc:sldMk cId="3980165880" sldId="352"/>
            <ac:picMk id="23" creationId="{68D7EA82-B38B-4D67-AD37-B2F0D03FDA9F}"/>
          </ac:picMkLst>
        </pc:picChg>
        <pc:picChg chg="add del mod">
          <ac:chgData name="Jonas Oberröhrmann" userId="b6532b50c05ea6f5" providerId="LiveId" clId="{C2152CC5-BACC-4834-9464-0639DAF1B322}" dt="2021-11-29T09:15:52.232" v="302" actId="478"/>
          <ac:picMkLst>
            <pc:docMk/>
            <pc:sldMk cId="3980165880" sldId="352"/>
            <ac:picMk id="25" creationId="{44BA3E0F-A082-4D77-ACE7-261BB49C8B2A}"/>
          </ac:picMkLst>
        </pc:picChg>
        <pc:picChg chg="add mod ord">
          <ac:chgData name="Jonas Oberröhrmann" userId="b6532b50c05ea6f5" providerId="LiveId" clId="{C2152CC5-BACC-4834-9464-0639DAF1B322}" dt="2021-11-29T09:21:42.063" v="732" actId="167"/>
          <ac:picMkLst>
            <pc:docMk/>
            <pc:sldMk cId="3980165880" sldId="352"/>
            <ac:picMk id="31" creationId="{4C452068-54F9-4FD9-B32C-1F36FBF4BC0B}"/>
          </ac:picMkLst>
        </pc:picChg>
        <pc:cxnChg chg="add del mod">
          <ac:chgData name="Jonas Oberröhrmann" userId="b6532b50c05ea6f5" providerId="LiveId" clId="{C2152CC5-BACC-4834-9464-0639DAF1B322}" dt="2021-11-29T09:21:44.460" v="735" actId="478"/>
          <ac:cxnSpMkLst>
            <pc:docMk/>
            <pc:sldMk cId="3980165880" sldId="352"/>
            <ac:cxnSpMk id="27" creationId="{260F3C62-7DDC-4966-8E5A-68A3E2F338D7}"/>
          </ac:cxnSpMkLst>
        </pc:cxnChg>
        <pc:cxnChg chg="add">
          <ac:chgData name="Jonas Oberröhrmann" userId="b6532b50c05ea6f5" providerId="LiveId" clId="{C2152CC5-BACC-4834-9464-0639DAF1B322}" dt="2021-11-29T09:21:57.246" v="736" actId="11529"/>
          <ac:cxnSpMkLst>
            <pc:docMk/>
            <pc:sldMk cId="3980165880" sldId="352"/>
            <ac:cxnSpMk id="33" creationId="{ED4CA407-0A73-42C0-A85B-044FE6827321}"/>
          </ac:cxnSpMkLst>
        </pc:cxnChg>
      </pc:sldChg>
      <pc:sldChg chg="addSp delSp modSp new mod">
        <pc:chgData name="Jonas Oberröhrmann" userId="b6532b50c05ea6f5" providerId="LiveId" clId="{C2152CC5-BACC-4834-9464-0639DAF1B322}" dt="2021-11-29T09:19:09.221" v="465" actId="20577"/>
        <pc:sldMkLst>
          <pc:docMk/>
          <pc:sldMk cId="2593008887" sldId="353"/>
        </pc:sldMkLst>
        <pc:spChg chg="mod">
          <ac:chgData name="Jonas Oberröhrmann" userId="b6532b50c05ea6f5" providerId="LiveId" clId="{C2152CC5-BACC-4834-9464-0639DAF1B322}" dt="2021-11-29T09:11:52.728" v="236" actId="20577"/>
          <ac:spMkLst>
            <pc:docMk/>
            <pc:sldMk cId="2593008887" sldId="353"/>
            <ac:spMk id="2" creationId="{C4A9F9A7-83A9-434B-8ED4-77493ED66E57}"/>
          </ac:spMkLst>
        </pc:spChg>
        <pc:spChg chg="add del mod">
          <ac:chgData name="Jonas Oberröhrmann" userId="b6532b50c05ea6f5" providerId="LiveId" clId="{C2152CC5-BACC-4834-9464-0639DAF1B322}" dt="2021-11-29T09:19:09.221" v="465" actId="20577"/>
          <ac:spMkLst>
            <pc:docMk/>
            <pc:sldMk cId="2593008887" sldId="353"/>
            <ac:spMk id="3" creationId="{4F53DE6A-C7F6-4068-AA8E-0AEC3059E2D4}"/>
          </ac:spMkLst>
        </pc:spChg>
        <pc:spChg chg="del">
          <ac:chgData name="Jonas Oberröhrmann" userId="b6532b50c05ea6f5" providerId="LiveId" clId="{C2152CC5-BACC-4834-9464-0639DAF1B322}" dt="2021-11-29T09:11:58.360" v="237" actId="478"/>
          <ac:spMkLst>
            <pc:docMk/>
            <pc:sldMk cId="2593008887" sldId="353"/>
            <ac:spMk id="4" creationId="{A04C56F8-570B-4237-B631-57CAFC2AC216}"/>
          </ac:spMkLst>
        </pc:spChg>
        <pc:spChg chg="mod">
          <ac:chgData name="Jonas Oberröhrmann" userId="b6532b50c05ea6f5" providerId="LiveId" clId="{C2152CC5-BACC-4834-9464-0639DAF1B322}" dt="2021-11-29T09:12:25.670" v="266" actId="20577"/>
          <ac:spMkLst>
            <pc:docMk/>
            <pc:sldMk cId="2593008887" sldId="353"/>
            <ac:spMk id="6" creationId="{7FEA8541-D73D-45C8-B526-9A5C17071008}"/>
          </ac:spMkLst>
        </pc:spChg>
        <pc:picChg chg="add del mod">
          <ac:chgData name="Jonas Oberröhrmann" userId="b6532b50c05ea6f5" providerId="LiveId" clId="{C2152CC5-BACC-4834-9464-0639DAF1B322}" dt="2021-11-29T09:12:08.083" v="241"/>
          <ac:picMkLst>
            <pc:docMk/>
            <pc:sldMk cId="2593008887" sldId="353"/>
            <ac:picMk id="9" creationId="{6078EE80-0E49-4261-A8FA-421F77177CCE}"/>
          </ac:picMkLst>
        </pc:picChg>
        <pc:picChg chg="add del mod">
          <ac:chgData name="Jonas Oberröhrmann" userId="b6532b50c05ea6f5" providerId="LiveId" clId="{C2152CC5-BACC-4834-9464-0639DAF1B322}" dt="2021-11-29T09:14:38.080" v="298" actId="478"/>
          <ac:picMkLst>
            <pc:docMk/>
            <pc:sldMk cId="2593008887" sldId="353"/>
            <ac:picMk id="11" creationId="{3CBBD93E-9B85-4720-8BC1-4F08BAF53CB8}"/>
          </ac:picMkLst>
        </pc:picChg>
        <pc:picChg chg="add mod">
          <ac:chgData name="Jonas Oberröhrmann" userId="b6532b50c05ea6f5" providerId="LiveId" clId="{C2152CC5-BACC-4834-9464-0639DAF1B322}" dt="2021-11-29T09:16:16.573" v="369" actId="1076"/>
          <ac:picMkLst>
            <pc:docMk/>
            <pc:sldMk cId="2593008887" sldId="353"/>
            <ac:picMk id="13" creationId="{06E6F036-0F4D-4C95-9443-9CD792A29B30}"/>
          </ac:picMkLst>
        </pc:picChg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36325609" sldId="353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443036741" sldId="354"/>
        </pc:sldMkLst>
      </pc:sldChg>
      <pc:sldChg chg="addSp delSp modSp new mod">
        <pc:chgData name="Jonas Oberröhrmann" userId="b6532b50c05ea6f5" providerId="LiveId" clId="{C2152CC5-BACC-4834-9464-0639DAF1B322}" dt="2021-11-29T09:19:01.984" v="452" actId="20577"/>
        <pc:sldMkLst>
          <pc:docMk/>
          <pc:sldMk cId="2350033921" sldId="354"/>
        </pc:sldMkLst>
        <pc:spChg chg="mod">
          <ac:chgData name="Jonas Oberröhrmann" userId="b6532b50c05ea6f5" providerId="LiveId" clId="{C2152CC5-BACC-4834-9464-0639DAF1B322}" dt="2021-11-29T09:16:23.357" v="383" actId="20577"/>
          <ac:spMkLst>
            <pc:docMk/>
            <pc:sldMk cId="2350033921" sldId="354"/>
            <ac:spMk id="2" creationId="{629CCBD6-506F-4850-9A3B-FEDA3677A42E}"/>
          </ac:spMkLst>
        </pc:spChg>
        <pc:spChg chg="mod">
          <ac:chgData name="Jonas Oberröhrmann" userId="b6532b50c05ea6f5" providerId="LiveId" clId="{C2152CC5-BACC-4834-9464-0639DAF1B322}" dt="2021-11-29T09:19:01.984" v="452" actId="20577"/>
          <ac:spMkLst>
            <pc:docMk/>
            <pc:sldMk cId="2350033921" sldId="354"/>
            <ac:spMk id="3" creationId="{E8F949A7-C9D0-477D-894C-C99C8C71224E}"/>
          </ac:spMkLst>
        </pc:spChg>
        <pc:spChg chg="del">
          <ac:chgData name="Jonas Oberröhrmann" userId="b6532b50c05ea6f5" providerId="LiveId" clId="{C2152CC5-BACC-4834-9464-0639DAF1B322}" dt="2021-11-29T09:16:26.198" v="384" actId="478"/>
          <ac:spMkLst>
            <pc:docMk/>
            <pc:sldMk cId="2350033921" sldId="354"/>
            <ac:spMk id="4" creationId="{1D0EB036-DE51-496F-B13F-E8D4CBFB54F8}"/>
          </ac:spMkLst>
        </pc:spChg>
        <pc:spChg chg="mod">
          <ac:chgData name="Jonas Oberröhrmann" userId="b6532b50c05ea6f5" providerId="LiveId" clId="{C2152CC5-BACC-4834-9464-0639DAF1B322}" dt="2021-11-29T09:18:48.624" v="414" actId="20577"/>
          <ac:spMkLst>
            <pc:docMk/>
            <pc:sldMk cId="2350033921" sldId="354"/>
            <ac:spMk id="6" creationId="{BB42F318-AD23-4506-BB9D-48E92630532C}"/>
          </ac:spMkLst>
        </pc:spChg>
        <pc:picChg chg="add del mod">
          <ac:chgData name="Jonas Oberröhrmann" userId="b6532b50c05ea6f5" providerId="LiveId" clId="{C2152CC5-BACC-4834-9464-0639DAF1B322}" dt="2021-11-29T09:18:36.292" v="402" actId="478"/>
          <ac:picMkLst>
            <pc:docMk/>
            <pc:sldMk cId="2350033921" sldId="354"/>
            <ac:picMk id="9" creationId="{42CAF128-B2CF-492C-A6CE-728BEFB3BA2F}"/>
          </ac:picMkLst>
        </pc:picChg>
        <pc:picChg chg="add mod">
          <ac:chgData name="Jonas Oberröhrmann" userId="b6532b50c05ea6f5" providerId="LiveId" clId="{C2152CC5-BACC-4834-9464-0639DAF1B322}" dt="2021-11-29T09:18:44.933" v="404" actId="1076"/>
          <ac:picMkLst>
            <pc:docMk/>
            <pc:sldMk cId="2350033921" sldId="354"/>
            <ac:picMk id="11" creationId="{03AD9BC7-26EC-4A1F-B194-A979DA66CC2F}"/>
          </ac:picMkLst>
        </pc:pic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80958604" sldId="355"/>
        </pc:sldMkLst>
      </pc:sldChg>
      <pc:sldChg chg="delSp modSp new mod">
        <pc:chgData name="Jonas Oberröhrmann" userId="b6532b50c05ea6f5" providerId="LiveId" clId="{C2152CC5-BACC-4834-9464-0639DAF1B322}" dt="2021-11-29T09:27:57.563" v="759" actId="478"/>
        <pc:sldMkLst>
          <pc:docMk/>
          <pc:sldMk cId="3669949686" sldId="355"/>
        </pc:sldMkLst>
        <pc:spChg chg="mod">
          <ac:chgData name="Jonas Oberröhrmann" userId="b6532b50c05ea6f5" providerId="LiveId" clId="{C2152CC5-BACC-4834-9464-0639DAF1B322}" dt="2021-11-29T09:22:33.876" v="758" actId="20577"/>
          <ac:spMkLst>
            <pc:docMk/>
            <pc:sldMk cId="3669949686" sldId="355"/>
            <ac:spMk id="2" creationId="{AA145F62-DE5F-4C44-9D21-AABAB85AEE20}"/>
          </ac:spMkLst>
        </pc:spChg>
        <pc:spChg chg="del">
          <ac:chgData name="Jonas Oberröhrmann" userId="b6532b50c05ea6f5" providerId="LiveId" clId="{C2152CC5-BACC-4834-9464-0639DAF1B322}" dt="2021-11-29T09:27:57.563" v="759" actId="478"/>
          <ac:spMkLst>
            <pc:docMk/>
            <pc:sldMk cId="3669949686" sldId="355"/>
            <ac:spMk id="6" creationId="{CF58B51C-C622-43E8-B038-630414ABF4BB}"/>
          </ac:spMkLst>
        </pc:sp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160438539" sldId="356"/>
        </pc:sldMkLst>
      </pc:sldChg>
      <pc:sldChg chg="del">
        <pc:chgData name="Jonas Oberröhrmann" userId="b6532b50c05ea6f5" providerId="LiveId" clId="{C2152CC5-BACC-4834-9464-0639DAF1B322}" dt="2021-11-29T08:59:16.962" v="24" actId="47"/>
        <pc:sldMkLst>
          <pc:docMk/>
          <pc:sldMk cId="3658445486" sldId="357"/>
        </pc:sldMkLst>
      </pc:sldChg>
      <pc:sldChg chg="del">
        <pc:chgData name="Jonas Oberröhrmann" userId="b6532b50c05ea6f5" providerId="LiveId" clId="{C2152CC5-BACC-4834-9464-0639DAF1B322}" dt="2021-11-29T08:59:04.236" v="3" actId="47"/>
        <pc:sldMkLst>
          <pc:docMk/>
          <pc:sldMk cId="1406324298" sldId="35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132989401" sldId="359"/>
        </pc:sldMkLst>
      </pc:sldChg>
    </pc:docChg>
  </pc:docChgLst>
  <pc:docChgLst>
    <pc:chgData name="Jonas Oberröhrmann" userId="b6532b50c05ea6f5" providerId="LiveId" clId="{6B9BEA25-1238-4B8C-BDD8-084728CE1606}"/>
    <pc:docChg chg="modSld">
      <pc:chgData name="Jonas Oberröhrmann" userId="b6532b50c05ea6f5" providerId="LiveId" clId="{6B9BEA25-1238-4B8C-BDD8-084728CE1606}" dt="2021-11-25T14:04:44.462" v="1" actId="20577"/>
      <pc:docMkLst>
        <pc:docMk/>
      </pc:docMkLst>
      <pc:sldChg chg="modSp mod">
        <pc:chgData name="Jonas Oberröhrmann" userId="b6532b50c05ea6f5" providerId="LiveId" clId="{6B9BEA25-1238-4B8C-BDD8-084728CE1606}" dt="2021-11-25T14:04:44.462" v="1" actId="20577"/>
        <pc:sldMkLst>
          <pc:docMk/>
          <pc:sldMk cId="3782925508" sldId="270"/>
        </pc:sldMkLst>
        <pc:spChg chg="mod">
          <ac:chgData name="Jonas Oberröhrmann" userId="b6532b50c05ea6f5" providerId="LiveId" clId="{6B9BEA25-1238-4B8C-BDD8-084728CE1606}" dt="2021-11-25T14:04:44.462" v="1" actId="20577"/>
          <ac:spMkLst>
            <pc:docMk/>
            <pc:sldMk cId="3782925508" sldId="2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183F01AD-FD11-49FD-B88E-7445E701AD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9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r">
              <a:defRPr sz="1100"/>
            </a:lvl1pPr>
          </a:lstStyle>
          <a:p>
            <a:fld id="{74DC2A52-73E6-4EF3-A22B-333B4C1D672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68" tIns="45483" rIns="90968" bIns="45483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6" y="3228897"/>
            <a:ext cx="7941310" cy="3058953"/>
          </a:xfrm>
          <a:prstGeom prst="rect">
            <a:avLst/>
          </a:prstGeom>
        </p:spPr>
        <p:txBody>
          <a:bodyPr vert="horz" lIns="90968" tIns="45483" rIns="90968" bIns="4548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5BD9ED65-16CF-459B-9EAD-8B05A043D1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6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un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203913" y="1260000"/>
            <a:ext cx="5796000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92375" y="1260000"/>
            <a:ext cx="5796000" cy="486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2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192374" y="1260000"/>
            <a:ext cx="11807539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739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6997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80000" y="4320001"/>
            <a:ext cx="8832000" cy="11952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2880000"/>
            <a:ext cx="112320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2375" y="179950"/>
            <a:ext cx="9532650" cy="83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375" y="1080000"/>
            <a:ext cx="9684000" cy="36000"/>
          </a:xfrm>
          <a:prstGeom prst="rect">
            <a:avLst/>
          </a:prstGeom>
          <a:gradFill rotWithShape="0">
            <a:gsLst>
              <a:gs pos="0">
                <a:srgbClr val="FFB93F"/>
              </a:gs>
              <a:gs pos="100000">
                <a:srgbClr val="89B0C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0" tIns="45641" rIns="91280" bIns="45641" anchor="ctr"/>
          <a:lstStyle/>
          <a:p>
            <a:endParaRPr lang="de-DE" sz="180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10739808" y="1080000"/>
            <a:ext cx="1260000" cy="36000"/>
          </a:xfrm>
          <a:prstGeom prst="rect">
            <a:avLst/>
          </a:prstGeom>
          <a:gradFill rotWithShape="0">
            <a:gsLst>
              <a:gs pos="0">
                <a:srgbClr val="89B0CE"/>
              </a:gs>
              <a:gs pos="100000">
                <a:srgbClr val="0078A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800" dirty="0">
              <a:latin typeface="Arial" charset="0"/>
            </a:endParaRP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962" y="6318000"/>
            <a:ext cx="1273846" cy="3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71" y="156981"/>
            <a:ext cx="2375999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6" r:id="rId2"/>
    <p:sldLayoutId id="2147483678" r:id="rId3"/>
    <p:sldLayoutId id="2147483677" r:id="rId4"/>
    <p:sldLayoutId id="2147483679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480"/>
        </a:spcAft>
        <a:buClr>
          <a:schemeClr val="accent1">
            <a:lumMod val="75000"/>
          </a:schemeClr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 txBox="1">
            <a:spLocks/>
          </p:cNvSpPr>
          <p:nvPr/>
        </p:nvSpPr>
        <p:spPr>
          <a:xfrm>
            <a:off x="179401" y="289051"/>
            <a:ext cx="56689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hlink"/>
                </a:solidFill>
              </a:rPr>
              <a:t>EL </a:t>
            </a:r>
            <a:r>
              <a:rPr lang="en-US" sz="1800" b="1" dirty="0" err="1">
                <a:solidFill>
                  <a:schemeClr val="hlink"/>
                </a:solidFill>
              </a:rPr>
              <a:t>Übersicht</a:t>
            </a:r>
            <a:endParaRPr lang="en-US" sz="1800" b="1" dirty="0">
              <a:solidFill>
                <a:schemeClr val="hlink"/>
              </a:solidFill>
            </a:endParaRPr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6096000" y="1260000"/>
            <a:ext cx="5885520" cy="4860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EL </a:t>
            </a:r>
            <a:r>
              <a:rPr lang="en-US" sz="2800" b="1" dirty="0" err="1">
                <a:solidFill>
                  <a:schemeClr val="hlink"/>
                </a:solidFill>
              </a:rPr>
              <a:t>Übersicht</a:t>
            </a: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KW 46</a:t>
            </a: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Jonas Oberröhrmann</a:t>
            </a: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de-DE" sz="1600" dirty="0"/>
              <a:t>ISFH, Deutschland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F16DDB-1DA5-46B5-92AD-27FDF98BE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695" t="9254" r="10330"/>
          <a:stretch/>
        </p:blipFill>
        <p:spPr>
          <a:xfrm>
            <a:off x="1358870" y="1775012"/>
            <a:ext cx="4737130" cy="42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2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9F70D61-F1C7-4B13-B9E2-99C4C2F17B5A}"/>
              </a:ext>
            </a:extLst>
          </p:cNvPr>
          <p:cNvSpPr/>
          <p:nvPr/>
        </p:nvSpPr>
        <p:spPr>
          <a:xfrm rot="16200000">
            <a:off x="5036184" y="4780812"/>
            <a:ext cx="2611173" cy="491557"/>
          </a:xfrm>
          <a:prstGeom prst="rect">
            <a:avLst/>
          </a:prstGeom>
          <a:solidFill>
            <a:srgbClr val="3F7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  <a:sym typeface="Wingdings" pitchFamily="2" charset="2"/>
              </a:rPr>
              <a:t>Zelle 04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BA82733-4D37-4A2F-A853-015A34BD4760}"/>
              </a:ext>
            </a:extLst>
          </p:cNvPr>
          <p:cNvSpPr/>
          <p:nvPr/>
        </p:nvSpPr>
        <p:spPr>
          <a:xfrm rot="16200000">
            <a:off x="5036184" y="2149145"/>
            <a:ext cx="2611173" cy="491557"/>
          </a:xfrm>
          <a:prstGeom prst="rect">
            <a:avLst/>
          </a:prstGeom>
          <a:solidFill>
            <a:srgbClr val="3F7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  <a:sym typeface="Wingdings" pitchFamily="2" charset="2"/>
              </a:rPr>
              <a:t>Zelle 02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3C90A0B-5F20-4AC9-AD81-2FBA6CDCE1FC}"/>
              </a:ext>
            </a:extLst>
          </p:cNvPr>
          <p:cNvSpPr/>
          <p:nvPr/>
        </p:nvSpPr>
        <p:spPr>
          <a:xfrm rot="16200000">
            <a:off x="-856048" y="4764786"/>
            <a:ext cx="2611173" cy="491557"/>
          </a:xfrm>
          <a:prstGeom prst="rect">
            <a:avLst/>
          </a:prstGeom>
          <a:solidFill>
            <a:srgbClr val="3F7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  <a:sym typeface="Wingdings" pitchFamily="2" charset="2"/>
              </a:rPr>
              <a:t>Zelle 03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08980A4-B908-4965-A800-1BA07A4F7E07}"/>
              </a:ext>
            </a:extLst>
          </p:cNvPr>
          <p:cNvSpPr/>
          <p:nvPr/>
        </p:nvSpPr>
        <p:spPr>
          <a:xfrm rot="16200000">
            <a:off x="-856048" y="2142827"/>
            <a:ext cx="2611173" cy="491557"/>
          </a:xfrm>
          <a:prstGeom prst="rect">
            <a:avLst/>
          </a:prstGeom>
          <a:solidFill>
            <a:srgbClr val="3F7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  <a:sym typeface="Wingdings" pitchFamily="2" charset="2"/>
              </a:rPr>
              <a:t>Zelle 01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F273E9-4E87-43B5-9AE8-DA35A278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P3T_XYZ – GXXXX – Zelle 007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06571-300C-43D6-A669-DEBD4466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243B86-C877-4939-B090-30C6414946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D9C7B6-2070-4413-B38C-CF978D2A2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A45AC31-F320-4480-9B6C-F3A53C2F2291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92375" y="3703130"/>
            <a:ext cx="11807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E7473F5-BFA4-4635-9E70-05F168338514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096000" y="1088259"/>
            <a:ext cx="0" cy="522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4313CEE0-607C-4508-B6F4-456AB6BB0A34}"/>
              </a:ext>
            </a:extLst>
          </p:cNvPr>
          <p:cNvSpPr/>
          <p:nvPr/>
        </p:nvSpPr>
        <p:spPr>
          <a:xfrm>
            <a:off x="192375" y="1088259"/>
            <a:ext cx="11807250" cy="5229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B3FAB685-71DC-426C-A96C-05A59B2687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18811" y="1077775"/>
            <a:ext cx="2977181" cy="2625349"/>
          </a:xfrm>
        </p:spPr>
        <p:txBody>
          <a:bodyPr/>
          <a:lstStyle/>
          <a:p>
            <a:r>
              <a:rPr lang="de-DE" dirty="0"/>
              <a:t>Hi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C3710170-472B-403E-9BAD-6CF4C8BFE021}"/>
              </a:ext>
            </a:extLst>
          </p:cNvPr>
          <p:cNvSpPr txBox="1">
            <a:spLocks/>
          </p:cNvSpPr>
          <p:nvPr/>
        </p:nvSpPr>
        <p:spPr>
          <a:xfrm>
            <a:off x="3181584" y="3697891"/>
            <a:ext cx="2977181" cy="26253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2925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953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192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Hi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DCC0B65-D97A-4C81-A647-29AF337A967A}"/>
              </a:ext>
            </a:extLst>
          </p:cNvPr>
          <p:cNvSpPr txBox="1">
            <a:spLocks/>
          </p:cNvSpPr>
          <p:nvPr/>
        </p:nvSpPr>
        <p:spPr>
          <a:xfrm>
            <a:off x="9011044" y="1095655"/>
            <a:ext cx="2977181" cy="26253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2925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953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192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Hi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852CB860-980C-4DC8-A164-86197055E2B5}"/>
              </a:ext>
            </a:extLst>
          </p:cNvPr>
          <p:cNvSpPr txBox="1">
            <a:spLocks/>
          </p:cNvSpPr>
          <p:nvPr/>
        </p:nvSpPr>
        <p:spPr>
          <a:xfrm>
            <a:off x="9010408" y="3706828"/>
            <a:ext cx="2977181" cy="26253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2925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953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192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Hi</a:t>
            </a:r>
            <a:endParaRPr lang="de-DE" dirty="0"/>
          </a:p>
        </p:txBody>
      </p:sp>
      <p:graphicFrame>
        <p:nvGraphicFramePr>
          <p:cNvPr id="22" name="Inhaltsplatzhalter 31">
            <a:extLst>
              <a:ext uri="{FF2B5EF4-FFF2-40B4-BE49-F238E27FC236}">
                <a16:creationId xmlns:a16="http://schemas.microsoft.com/office/drawing/2014/main" id="{8C30BB3D-1210-41A5-BA82-DEBF7B74E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092754"/>
              </p:ext>
            </p:extLst>
          </p:nvPr>
        </p:nvGraphicFramePr>
        <p:xfrm>
          <a:off x="9386956" y="4215071"/>
          <a:ext cx="2538085" cy="14630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94201">
                  <a:extLst>
                    <a:ext uri="{9D8B030D-6E8A-4147-A177-3AD203B41FA5}">
                      <a16:colId xmlns:a16="http://schemas.microsoft.com/office/drawing/2014/main" val="1019153661"/>
                    </a:ext>
                  </a:extLst>
                </a:gridCol>
                <a:gridCol w="643884">
                  <a:extLst>
                    <a:ext uri="{9D8B030D-6E8A-4147-A177-3AD203B41FA5}">
                      <a16:colId xmlns:a16="http://schemas.microsoft.com/office/drawing/2014/main" val="957179877"/>
                    </a:ext>
                  </a:extLst>
                </a:gridCol>
              </a:tblGrid>
              <a:tr h="289317">
                <a:tc>
                  <a:txBody>
                    <a:bodyPr/>
                    <a:lstStyle/>
                    <a:p>
                      <a:r>
                        <a:rPr lang="de-DE" sz="1600" dirty="0"/>
                        <a:t>Efficiency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17030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 err="1"/>
                        <a:t>Jsc</a:t>
                      </a:r>
                      <a:r>
                        <a:rPr lang="de-DE" sz="1600" dirty="0"/>
                        <a:t> (mA/cm2)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80580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 err="1"/>
                        <a:t>Voc</a:t>
                      </a:r>
                      <a:r>
                        <a:rPr lang="de-DE" sz="1600" dirty="0"/>
                        <a:t>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89721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/>
                        <a:t>FF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90388"/>
                  </a:ext>
                </a:extLst>
              </a:tr>
            </a:tbl>
          </a:graphicData>
        </a:graphic>
      </p:graphicFrame>
      <p:graphicFrame>
        <p:nvGraphicFramePr>
          <p:cNvPr id="23" name="Inhaltsplatzhalter 31">
            <a:extLst>
              <a:ext uri="{FF2B5EF4-FFF2-40B4-BE49-F238E27FC236}">
                <a16:creationId xmlns:a16="http://schemas.microsoft.com/office/drawing/2014/main" id="{32D0FE57-DEA4-4994-BA30-CA55FC61B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735590"/>
              </p:ext>
            </p:extLst>
          </p:nvPr>
        </p:nvGraphicFramePr>
        <p:xfrm>
          <a:off x="3401131" y="4215071"/>
          <a:ext cx="2538085" cy="14630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94201">
                  <a:extLst>
                    <a:ext uri="{9D8B030D-6E8A-4147-A177-3AD203B41FA5}">
                      <a16:colId xmlns:a16="http://schemas.microsoft.com/office/drawing/2014/main" val="1019153661"/>
                    </a:ext>
                  </a:extLst>
                </a:gridCol>
                <a:gridCol w="643884">
                  <a:extLst>
                    <a:ext uri="{9D8B030D-6E8A-4147-A177-3AD203B41FA5}">
                      <a16:colId xmlns:a16="http://schemas.microsoft.com/office/drawing/2014/main" val="957179877"/>
                    </a:ext>
                  </a:extLst>
                </a:gridCol>
              </a:tblGrid>
              <a:tr h="289317">
                <a:tc>
                  <a:txBody>
                    <a:bodyPr/>
                    <a:lstStyle/>
                    <a:p>
                      <a:r>
                        <a:rPr lang="de-DE" sz="1600" dirty="0"/>
                        <a:t>Efficiency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17030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 err="1"/>
                        <a:t>Jsc</a:t>
                      </a:r>
                      <a:r>
                        <a:rPr lang="de-DE" sz="1600" dirty="0"/>
                        <a:t> (mA/cm2)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80580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 err="1"/>
                        <a:t>Voc</a:t>
                      </a:r>
                      <a:r>
                        <a:rPr lang="de-DE" sz="1600" dirty="0"/>
                        <a:t>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89721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/>
                        <a:t>FF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90388"/>
                  </a:ext>
                </a:extLst>
              </a:tr>
            </a:tbl>
          </a:graphicData>
        </a:graphic>
      </p:graphicFrame>
      <p:graphicFrame>
        <p:nvGraphicFramePr>
          <p:cNvPr id="27" name="Inhaltsplatzhalter 31">
            <a:extLst>
              <a:ext uri="{FF2B5EF4-FFF2-40B4-BE49-F238E27FC236}">
                <a16:creationId xmlns:a16="http://schemas.microsoft.com/office/drawing/2014/main" id="{168013FB-4EA5-45D9-AB23-3628AE1E9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223901"/>
              </p:ext>
            </p:extLst>
          </p:nvPr>
        </p:nvGraphicFramePr>
        <p:xfrm>
          <a:off x="3401131" y="1580690"/>
          <a:ext cx="2538085" cy="14630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94201">
                  <a:extLst>
                    <a:ext uri="{9D8B030D-6E8A-4147-A177-3AD203B41FA5}">
                      <a16:colId xmlns:a16="http://schemas.microsoft.com/office/drawing/2014/main" val="1019153661"/>
                    </a:ext>
                  </a:extLst>
                </a:gridCol>
                <a:gridCol w="643884">
                  <a:extLst>
                    <a:ext uri="{9D8B030D-6E8A-4147-A177-3AD203B41FA5}">
                      <a16:colId xmlns:a16="http://schemas.microsoft.com/office/drawing/2014/main" val="957179877"/>
                    </a:ext>
                  </a:extLst>
                </a:gridCol>
              </a:tblGrid>
              <a:tr h="289317">
                <a:tc>
                  <a:txBody>
                    <a:bodyPr/>
                    <a:lstStyle/>
                    <a:p>
                      <a:r>
                        <a:rPr lang="de-DE" sz="1600" dirty="0"/>
                        <a:t>Efficiency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17030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 err="1"/>
                        <a:t>Jsc</a:t>
                      </a:r>
                      <a:r>
                        <a:rPr lang="de-DE" sz="1600" dirty="0"/>
                        <a:t> (mA/cm2)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80580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 err="1"/>
                        <a:t>Voc</a:t>
                      </a:r>
                      <a:r>
                        <a:rPr lang="de-DE" sz="1600" dirty="0"/>
                        <a:t>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89721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/>
                        <a:t>FF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90388"/>
                  </a:ext>
                </a:extLst>
              </a:tr>
            </a:tbl>
          </a:graphicData>
        </a:graphic>
      </p:graphicFrame>
      <p:graphicFrame>
        <p:nvGraphicFramePr>
          <p:cNvPr id="31" name="Inhaltsplatzhalter 31">
            <a:extLst>
              <a:ext uri="{FF2B5EF4-FFF2-40B4-BE49-F238E27FC236}">
                <a16:creationId xmlns:a16="http://schemas.microsoft.com/office/drawing/2014/main" id="{9088A8C5-D642-4FAD-9382-B581E3F0A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385386"/>
              </p:ext>
            </p:extLst>
          </p:nvPr>
        </p:nvGraphicFramePr>
        <p:xfrm>
          <a:off x="9229955" y="1575771"/>
          <a:ext cx="2538085" cy="14630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94201">
                  <a:extLst>
                    <a:ext uri="{9D8B030D-6E8A-4147-A177-3AD203B41FA5}">
                      <a16:colId xmlns:a16="http://schemas.microsoft.com/office/drawing/2014/main" val="1019153661"/>
                    </a:ext>
                  </a:extLst>
                </a:gridCol>
                <a:gridCol w="643884">
                  <a:extLst>
                    <a:ext uri="{9D8B030D-6E8A-4147-A177-3AD203B41FA5}">
                      <a16:colId xmlns:a16="http://schemas.microsoft.com/office/drawing/2014/main" val="957179877"/>
                    </a:ext>
                  </a:extLst>
                </a:gridCol>
              </a:tblGrid>
              <a:tr h="289317">
                <a:tc>
                  <a:txBody>
                    <a:bodyPr/>
                    <a:lstStyle/>
                    <a:p>
                      <a:r>
                        <a:rPr lang="de-DE" sz="1600" dirty="0"/>
                        <a:t>Efficiency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17030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 err="1"/>
                        <a:t>Jsc</a:t>
                      </a:r>
                      <a:r>
                        <a:rPr lang="de-DE" sz="1600" dirty="0"/>
                        <a:t> (mA/cm2)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80580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 err="1"/>
                        <a:t>Voc</a:t>
                      </a:r>
                      <a:r>
                        <a:rPr lang="de-DE" sz="1600" dirty="0"/>
                        <a:t>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89721"/>
                  </a:ext>
                </a:extLst>
              </a:tr>
              <a:tr h="289317">
                <a:tc>
                  <a:txBody>
                    <a:bodyPr/>
                    <a:lstStyle/>
                    <a:p>
                      <a:r>
                        <a:rPr lang="de-DE" sz="1600" dirty="0"/>
                        <a:t>FF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9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37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C647E-4377-4D89-83F0-B44E6344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594D3-1F24-4CAC-8661-ACFF8BC1CD5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Hi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E3CD5-A13C-4149-8729-5E6C772B5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B5A81A-51E6-4343-B197-1D11637531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22DF0-55CE-42A0-9450-E7A76BC23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77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4C452068-54F9-4FD9-B32C-1F36FBF4B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663" y="848735"/>
            <a:ext cx="5400675" cy="54006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EB65E8-2AB1-4CA3-9036-7ECD830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Defekt im </a:t>
            </a:r>
            <a:r>
              <a:rPr lang="de-DE" dirty="0" err="1"/>
              <a:t>Perowskiten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9F03C7-3BB2-4099-9F88-3712A587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5FC2A6-57BA-49F3-9810-ABCD37C45B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D8BC5D-9CD3-4187-9416-E1134FCC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694071C-D50F-4BE8-9418-29C3AC69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y-Richtung mit korrektem Verhältnis</a:t>
            </a:r>
          </a:p>
          <a:p>
            <a:r>
              <a:rPr lang="de-DE" dirty="0"/>
              <a:t>Ist Defektbereich mit </a:t>
            </a:r>
            <a:r>
              <a:rPr lang="de-DE" dirty="0" err="1"/>
              <a:t>mit</a:t>
            </a:r>
            <a:r>
              <a:rPr lang="de-DE" dirty="0"/>
              <a:t> Gold überhaupt kontaktiert? (Kontakt entsteht über „linken Bereich – Gold ITO Kontakt)</a:t>
            </a:r>
          </a:p>
          <a:p>
            <a:r>
              <a:rPr lang="de-DE" dirty="0"/>
              <a:t>Welche Bereiche stehen im Kontakt?</a:t>
            </a:r>
          </a:p>
          <a:p>
            <a:pPr lvl="1"/>
            <a:r>
              <a:rPr lang="de-DE" dirty="0"/>
              <a:t>Gold-Pero</a:t>
            </a:r>
          </a:p>
          <a:p>
            <a:pPr lvl="1"/>
            <a:r>
              <a:rPr lang="de-DE" dirty="0"/>
              <a:t>BCP/C60-Pero</a:t>
            </a:r>
          </a:p>
          <a:p>
            <a:pPr lvl="1"/>
            <a:endParaRPr lang="de-DE" dirty="0"/>
          </a:p>
          <a:p>
            <a:r>
              <a:rPr lang="de-DE" dirty="0"/>
              <a:t>Kennlinie ist linear – ETL/HTL Kontakt?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D4CA407-0A73-42C0-A85B-044FE6827321}"/>
              </a:ext>
            </a:extLst>
          </p:cNvPr>
          <p:cNvCxnSpPr/>
          <p:nvPr/>
        </p:nvCxnSpPr>
        <p:spPr>
          <a:xfrm>
            <a:off x="5377343" y="3246539"/>
            <a:ext cx="0" cy="130029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E3A1647-C945-4DEB-873C-7FAD0D21E814}"/>
              </a:ext>
            </a:extLst>
          </p:cNvPr>
          <p:cNvSpPr txBox="1"/>
          <p:nvPr/>
        </p:nvSpPr>
        <p:spPr>
          <a:xfrm>
            <a:off x="5461233" y="3690000"/>
            <a:ext cx="854401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2000" i="0" dirty="0"/>
              <a:t>500 </a:t>
            </a:r>
            <a:r>
              <a:rPr lang="de-DE" sz="2000" i="0" dirty="0" err="1"/>
              <a:t>nm</a:t>
            </a:r>
            <a:endParaRPr lang="de-DE" sz="2000" i="0" dirty="0"/>
          </a:p>
        </p:txBody>
      </p:sp>
    </p:spTree>
    <p:extLst>
      <p:ext uri="{BB962C8B-B14F-4D97-AF65-F5344CB8AC3E}">
        <p14:creationId xmlns:p14="http://schemas.microsoft.com/office/powerpoint/2010/main" val="39801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9F9A7-83A9-434B-8ED4-77493ED6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Defekt im ETL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3DE6A-C7F6-4068-AA8E-0AEC3059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Defekt im ETL</a:t>
            </a:r>
          </a:p>
          <a:p>
            <a:r>
              <a:rPr lang="de-DE" dirty="0"/>
              <a:t>Perowskit-Gold Kontakt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65EF9-AB53-44EE-8F7C-BD7C0297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FEA8541-D73D-45C8-B526-9A5C170710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FA3652F-571B-4E4A-962A-DF1752B06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6E6F036-0F4D-4C95-9443-9CD792A29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13" y="818325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CCBD6-506F-4850-9A3B-FEDA3677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Defekt im HTL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949A7-C9D0-477D-894C-C99C8C71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Defekt im HTL</a:t>
            </a:r>
          </a:p>
          <a:p>
            <a:r>
              <a:rPr lang="de-DE" dirty="0"/>
              <a:t>Perowskit-ITO Kontakt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A634-252F-450E-8749-685D7472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B42F318-AD23-4506-BB9D-48E9263053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E5DADC0-D38E-4B73-AE1B-D13BE8423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AD9BC7-26EC-4A1F-B194-A979DA66C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27" y="917325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45F62-DE5F-4C44-9D21-AABAB85A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Defekt im ITO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BE2BD-457A-46E9-B62A-5453A07C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84732E-7B3A-40F1-BF67-CB0C155323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A13AE9-3C6A-4290-B61D-C8D147C49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07101C0-EDE2-4884-B11F-96E35A85C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94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4143-2B8E-4C68-9994-D66EBAB7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G1967 - Zelle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D3706-1F57-420B-AAB6-C118185F95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9446" y="4516198"/>
            <a:ext cx="11500530" cy="1561873"/>
          </a:xfrm>
        </p:spPr>
        <p:txBody>
          <a:bodyPr/>
          <a:lstStyle/>
          <a:p>
            <a:r>
              <a:rPr lang="de-DE" dirty="0"/>
              <a:t>Defekt in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866C07-D9E2-41B2-A882-7D80FD45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F9872-985F-4361-A5C1-583DDA2A50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18.11.2021</a:t>
            </a:r>
          </a:p>
        </p:txBody>
      </p:sp>
    </p:spTree>
    <p:extLst>
      <p:ext uri="{BB962C8B-B14F-4D97-AF65-F5344CB8AC3E}">
        <p14:creationId xmlns:p14="http://schemas.microsoft.com/office/powerpoint/2010/main" val="337098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4143-2B8E-4C68-9994-D66EBAB7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G1968 -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D3706-1F57-420B-AAB6-C118185F95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4739" y="1325520"/>
            <a:ext cx="5486400" cy="4596759"/>
          </a:xfrm>
        </p:spPr>
        <p:txBody>
          <a:bodyPr/>
          <a:lstStyle/>
          <a:p>
            <a:r>
              <a:rPr lang="de-DE" dirty="0"/>
              <a:t>Defekt in Spiro-TTB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866C07-D9E2-41B2-A882-7D80FD45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F9872-985F-4361-A5C1-583DDA2A50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18.11.2021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BC0321A-A464-4BBE-8737-9C1C66C84006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4867835"/>
            <a:ext cx="2067261" cy="952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31D7C6E-113D-4DE4-87BB-FCDA9D433397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3299012"/>
            <a:ext cx="2067262" cy="25316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F475B30-AA88-414C-A9F1-A45655066C27}"/>
              </a:ext>
            </a:extLst>
          </p:cNvPr>
          <p:cNvSpPr txBox="1"/>
          <p:nvPr/>
        </p:nvSpPr>
        <p:spPr>
          <a:xfrm>
            <a:off x="4690336" y="5819887"/>
            <a:ext cx="740587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2000" i="0" dirty="0"/>
              <a:t>Defekt</a:t>
            </a:r>
          </a:p>
        </p:txBody>
      </p:sp>
    </p:spTree>
    <p:extLst>
      <p:ext uri="{BB962C8B-B14F-4D97-AF65-F5344CB8AC3E}">
        <p14:creationId xmlns:p14="http://schemas.microsoft.com/office/powerpoint/2010/main" val="164944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9C6E9-D5A3-494C-B819-FF2E8051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P3T_xyz - </a:t>
            </a:r>
            <a:r>
              <a:rPr lang="de-DE" dirty="0" err="1"/>
              <a:t>Gxy</a:t>
            </a:r>
            <a:r>
              <a:rPr lang="de-DE" dirty="0"/>
              <a:t>- Zelle XY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FD597-0F09-4CC4-A61B-6DF42549362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153" y="1260000"/>
            <a:ext cx="5688760" cy="4860000"/>
          </a:xfrm>
        </p:spPr>
        <p:txBody>
          <a:bodyPr/>
          <a:lstStyle/>
          <a:p>
            <a:r>
              <a:rPr lang="de-DE" dirty="0" err="1"/>
              <a:t>test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AE24BA-85B2-4153-99DD-6EE75640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8E7A44-85FF-4963-9CC0-388689B680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04.11.2021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B9C53-B30E-4520-83B3-FCAA98ACC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6997CEA4-1C8A-41D3-804D-2C29E26AAAC6}"/>
              </a:ext>
            </a:extLst>
          </p:cNvPr>
          <p:cNvSpPr/>
          <p:nvPr/>
        </p:nvSpPr>
        <p:spPr>
          <a:xfrm rot="16200000">
            <a:off x="3146614" y="892415"/>
            <a:ext cx="143435" cy="518160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00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F1CB480D-F9EE-43D1-BDB1-DCB7EC72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52183"/>
              </p:ext>
            </p:extLst>
          </p:nvPr>
        </p:nvGraphicFramePr>
        <p:xfrm>
          <a:off x="7027143" y="3781648"/>
          <a:ext cx="4320000" cy="22662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52348201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272163159"/>
                    </a:ext>
                  </a:extLst>
                </a:gridCol>
              </a:tblGrid>
              <a:tr h="377710"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84118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r>
                        <a:rPr lang="de-DE" dirty="0" err="1"/>
                        <a:t>Isc</a:t>
                      </a:r>
                      <a:r>
                        <a:rPr lang="de-DE" dirty="0"/>
                        <a:t>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99572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r>
                        <a:rPr lang="de-DE" dirty="0" err="1"/>
                        <a:t>Jsc</a:t>
                      </a:r>
                      <a:r>
                        <a:rPr lang="de-DE" dirty="0"/>
                        <a:t> (mA/cm^2)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91798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r>
                        <a:rPr lang="de-DE" dirty="0" err="1"/>
                        <a:t>Voc</a:t>
                      </a:r>
                      <a:r>
                        <a:rPr lang="de-DE" dirty="0"/>
                        <a:t>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72320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r>
                        <a:rPr lang="de-DE" dirty="0"/>
                        <a:t>Efficiency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70705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r>
                        <a:rPr lang="de-DE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84488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46803312-EDCB-48F2-85BB-0F2CF94612F8}"/>
              </a:ext>
            </a:extLst>
          </p:cNvPr>
          <p:cNvSpPr txBox="1"/>
          <p:nvPr/>
        </p:nvSpPr>
        <p:spPr>
          <a:xfrm>
            <a:off x="381840" y="3284531"/>
            <a:ext cx="2241177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de-DE" sz="1100" i="0" dirty="0"/>
              <a:t>EL Aufnahme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51AD931-3367-41CD-A117-6096F1C50A48}"/>
              </a:ext>
            </a:extLst>
          </p:cNvPr>
          <p:cNvSpPr txBox="1"/>
          <p:nvPr/>
        </p:nvSpPr>
        <p:spPr>
          <a:xfrm>
            <a:off x="3386698" y="3290027"/>
            <a:ext cx="2241177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de-DE" sz="1100" dirty="0"/>
              <a:t>Kamerabild</a:t>
            </a:r>
            <a:endParaRPr lang="de-DE" sz="1100" i="0" dirty="0"/>
          </a:p>
        </p:txBody>
      </p:sp>
    </p:spTree>
    <p:extLst>
      <p:ext uri="{BB962C8B-B14F-4D97-AF65-F5344CB8AC3E}">
        <p14:creationId xmlns:p14="http://schemas.microsoft.com/office/powerpoint/2010/main" val="181345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20654-D454-4282-A4E9-D1F0AEE4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8625C-691A-43B6-838E-676CD0574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1954E-4E17-4896-B4E4-9FA85FA401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347592-831D-4AA7-9C8A-0B8707AF5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2C79DFB-01DF-40BD-9C65-DB5E4826FD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25025" y="1129549"/>
            <a:ext cx="2131543" cy="2520000"/>
          </a:xfrm>
        </p:spPr>
        <p:txBody>
          <a:bodyPr/>
          <a:lstStyle/>
          <a:p>
            <a:r>
              <a:rPr lang="de-DE" dirty="0"/>
              <a:t>HI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A92D34-3315-4FDC-8939-B5E59370783D}"/>
              </a:ext>
            </a:extLst>
          </p:cNvPr>
          <p:cNvSpPr/>
          <p:nvPr/>
        </p:nvSpPr>
        <p:spPr>
          <a:xfrm>
            <a:off x="5984686" y="1129554"/>
            <a:ext cx="5871882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EFB0D4-561E-49DE-86B7-F9FC1AACAE42}"/>
              </a:ext>
            </a:extLst>
          </p:cNvPr>
          <p:cNvSpPr/>
          <p:nvPr/>
        </p:nvSpPr>
        <p:spPr>
          <a:xfrm>
            <a:off x="9725025" y="1129552"/>
            <a:ext cx="2131543" cy="2520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F48C834-9607-4DAA-8BE7-D6C268EF5BDC}"/>
              </a:ext>
            </a:extLst>
          </p:cNvPr>
          <p:cNvSpPr/>
          <p:nvPr/>
        </p:nvSpPr>
        <p:spPr>
          <a:xfrm rot="16200000">
            <a:off x="5110169" y="2004068"/>
            <a:ext cx="2520003" cy="77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sym typeface="Wingdings" pitchFamily="2" charset="2"/>
              </a:rPr>
              <a:t>Zelle 02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0FE2D80-07C3-4EEC-A4E3-60A49698ACAB}"/>
              </a:ext>
            </a:extLst>
          </p:cNvPr>
          <p:cNvSpPr txBox="1">
            <a:spLocks/>
          </p:cNvSpPr>
          <p:nvPr/>
        </p:nvSpPr>
        <p:spPr>
          <a:xfrm>
            <a:off x="9725025" y="3649550"/>
            <a:ext cx="2131543" cy="2520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2925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953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192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HI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383764-AAFD-4297-8456-AB78D44F6EE3}"/>
              </a:ext>
            </a:extLst>
          </p:cNvPr>
          <p:cNvSpPr/>
          <p:nvPr/>
        </p:nvSpPr>
        <p:spPr>
          <a:xfrm>
            <a:off x="5984686" y="3649555"/>
            <a:ext cx="5871882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0BD7B9-6CAE-4431-B052-A507E29A8293}"/>
              </a:ext>
            </a:extLst>
          </p:cNvPr>
          <p:cNvSpPr/>
          <p:nvPr/>
        </p:nvSpPr>
        <p:spPr>
          <a:xfrm>
            <a:off x="9725025" y="3649553"/>
            <a:ext cx="2131543" cy="2520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8F1F1A-2433-479E-BD35-73D8E100F269}"/>
              </a:ext>
            </a:extLst>
          </p:cNvPr>
          <p:cNvSpPr/>
          <p:nvPr/>
        </p:nvSpPr>
        <p:spPr>
          <a:xfrm rot="16200000">
            <a:off x="5110169" y="4524069"/>
            <a:ext cx="2520003" cy="77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sym typeface="Wingdings" pitchFamily="2" charset="2"/>
              </a:rPr>
              <a:t>Zelle 02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0D5A343-D7DD-4FCF-90C2-F8AA7F6F7302}"/>
              </a:ext>
            </a:extLst>
          </p:cNvPr>
          <p:cNvSpPr txBox="1">
            <a:spLocks/>
          </p:cNvSpPr>
          <p:nvPr/>
        </p:nvSpPr>
        <p:spPr>
          <a:xfrm>
            <a:off x="3861614" y="1129540"/>
            <a:ext cx="2131543" cy="2520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2925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953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192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HI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BD2330-3A85-453E-A7CA-E0DC983A5A6A}"/>
              </a:ext>
            </a:extLst>
          </p:cNvPr>
          <p:cNvSpPr/>
          <p:nvPr/>
        </p:nvSpPr>
        <p:spPr>
          <a:xfrm>
            <a:off x="121275" y="1129545"/>
            <a:ext cx="5871882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D2A2D1-90DC-4CBB-AB9C-0EAD55554D41}"/>
              </a:ext>
            </a:extLst>
          </p:cNvPr>
          <p:cNvSpPr/>
          <p:nvPr/>
        </p:nvSpPr>
        <p:spPr>
          <a:xfrm>
            <a:off x="3855264" y="1129543"/>
            <a:ext cx="2131543" cy="2520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6166F86-C4F1-42FE-8975-F6F98C451CC0}"/>
              </a:ext>
            </a:extLst>
          </p:cNvPr>
          <p:cNvSpPr/>
          <p:nvPr/>
        </p:nvSpPr>
        <p:spPr>
          <a:xfrm rot="16200000">
            <a:off x="-753242" y="2004059"/>
            <a:ext cx="2520003" cy="77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sym typeface="Wingdings" pitchFamily="2" charset="2"/>
              </a:rPr>
              <a:t>Zelle 02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4F6F2155-FD95-45C5-9114-65DC1121D74A}"/>
              </a:ext>
            </a:extLst>
          </p:cNvPr>
          <p:cNvSpPr txBox="1">
            <a:spLocks/>
          </p:cNvSpPr>
          <p:nvPr/>
        </p:nvSpPr>
        <p:spPr>
          <a:xfrm>
            <a:off x="3853143" y="3649529"/>
            <a:ext cx="2131543" cy="2520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2925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953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1925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HI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6EB224-BAB4-4D8A-A39C-ECB37B7B8611}"/>
              </a:ext>
            </a:extLst>
          </p:cNvPr>
          <p:cNvSpPr/>
          <p:nvPr/>
        </p:nvSpPr>
        <p:spPr>
          <a:xfrm>
            <a:off x="112804" y="3649534"/>
            <a:ext cx="5871882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95E9D0-FEFD-4A29-BDBC-1C8B4EDFAADC}"/>
              </a:ext>
            </a:extLst>
          </p:cNvPr>
          <p:cNvSpPr/>
          <p:nvPr/>
        </p:nvSpPr>
        <p:spPr>
          <a:xfrm>
            <a:off x="3853143" y="3649532"/>
            <a:ext cx="2131543" cy="2520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18D5E69-6AE1-4FDD-B632-C3FAB59E7F05}"/>
              </a:ext>
            </a:extLst>
          </p:cNvPr>
          <p:cNvSpPr/>
          <p:nvPr/>
        </p:nvSpPr>
        <p:spPr>
          <a:xfrm rot="16200000">
            <a:off x="-761713" y="4524048"/>
            <a:ext cx="2520003" cy="77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sym typeface="Wingdings" pitchFamily="2" charset="2"/>
              </a:rPr>
              <a:t>Zelle 02</a:t>
            </a:r>
          </a:p>
        </p:txBody>
      </p:sp>
    </p:spTree>
    <p:extLst>
      <p:ext uri="{BB962C8B-B14F-4D97-AF65-F5344CB8AC3E}">
        <p14:creationId xmlns:p14="http://schemas.microsoft.com/office/powerpoint/2010/main" val="667947409"/>
      </p:ext>
    </p:extLst>
  </p:cSld>
  <p:clrMapOvr>
    <a:masterClrMapping/>
  </p:clrMapOvr>
</p:sld>
</file>

<file path=ppt/theme/theme1.xml><?xml version="1.0" encoding="utf-8"?>
<a:theme xmlns:a="http://schemas.openxmlformats.org/drawingml/2006/main" name="1_121111_ISFH_Folienvorlage_08">
  <a:themeElements>
    <a:clrScheme name="120928_ISFH">
      <a:dk1>
        <a:srgbClr val="000000"/>
      </a:dk1>
      <a:lt1>
        <a:srgbClr val="FFFFFF"/>
      </a:lt1>
      <a:dk2>
        <a:srgbClr val="3F739B"/>
      </a:dk2>
      <a:lt2>
        <a:srgbClr val="FFFFFF"/>
      </a:lt2>
      <a:accent1>
        <a:srgbClr val="3F739B"/>
      </a:accent1>
      <a:accent2>
        <a:srgbClr val="FDA023"/>
      </a:accent2>
      <a:accent3>
        <a:srgbClr val="4A7D2C"/>
      </a:accent3>
      <a:accent4>
        <a:srgbClr val="E78B80"/>
      </a:accent4>
      <a:accent5>
        <a:srgbClr val="EB5605"/>
      </a:accent5>
      <a:accent6>
        <a:srgbClr val="B9CA1A"/>
      </a:accent6>
      <a:hlink>
        <a:srgbClr val="3F739B"/>
      </a:hlink>
      <a:folHlink>
        <a:srgbClr val="3F739B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accent1"/>
            </a:solidFill>
            <a:sym typeface="Wingdings" pitchFamily="2" charset="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spAutoFit/>
      </a:bodyPr>
      <a:lstStyle>
        <a:defPPr algn="l">
          <a:defRPr sz="2000" i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0509_ISFH_Folienmaster_16zu9_Seitenzahlen.potx" id="{6415A28A-D417-4798-BA05-BE22EB325F59}" vid="{29EB36E3-F670-4477-98C6-A2244DDAB9D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190509_ISFH_Folienmaster_16zu9_Seitenzahlen</Template>
  <TotalTime>0</TotalTime>
  <Words>232</Words>
  <Application>Microsoft Office PowerPoint</Application>
  <PresentationFormat>Breitbild</PresentationFormat>
  <Paragraphs>94</Paragraphs>
  <Slides>11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1_121111_ISFH_Folienvorlage_08</vt:lpstr>
      <vt:lpstr>PowerPoint-Präsentation</vt:lpstr>
      <vt:lpstr>Defekt im Perowskiten</vt:lpstr>
      <vt:lpstr>Defekt im ETL</vt:lpstr>
      <vt:lpstr>Defekt im HTL</vt:lpstr>
      <vt:lpstr>Defekt im ITO</vt:lpstr>
      <vt:lpstr>G1967 - Zelle 02</vt:lpstr>
      <vt:lpstr>G1968 - Übersicht</vt:lpstr>
      <vt:lpstr>P3T_xyz - Gxy- Zelle XY</vt:lpstr>
      <vt:lpstr>PowerPoint-Präsentation</vt:lpstr>
      <vt:lpstr>P3T_XYZ – GXXXX – Zelle 007</vt:lpstr>
      <vt:lpstr>PowerPoint-Präsentation</vt:lpstr>
    </vt:vector>
  </TitlesOfParts>
  <Company>ISFH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Oberröhrmann</dc:creator>
  <cp:lastModifiedBy>Jonas Oberröhrmann</cp:lastModifiedBy>
  <cp:revision>182</cp:revision>
  <cp:lastPrinted>2021-11-18T08:14:52Z</cp:lastPrinted>
  <dcterms:created xsi:type="dcterms:W3CDTF">2021-10-29T12:17:52Z</dcterms:created>
  <dcterms:modified xsi:type="dcterms:W3CDTF">2021-11-29T09:28:22Z</dcterms:modified>
</cp:coreProperties>
</file>