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80" r:id="rId5"/>
    <p:sldId id="325" r:id="rId6"/>
    <p:sldId id="332" r:id="rId7"/>
    <p:sldId id="322" r:id="rId8"/>
    <p:sldId id="333" r:id="rId9"/>
    <p:sldId id="330" r:id="rId10"/>
    <p:sldId id="324" r:id="rId11"/>
    <p:sldId id="285" r:id="rId12"/>
    <p:sldId id="267" r:id="rId13"/>
    <p:sldId id="335" r:id="rId14"/>
    <p:sldId id="327" r:id="rId15"/>
    <p:sldId id="334" r:id="rId16"/>
    <p:sldId id="370" r:id="rId17"/>
    <p:sldId id="337" r:id="rId18"/>
    <p:sldId id="341" r:id="rId19"/>
    <p:sldId id="346" r:id="rId20"/>
    <p:sldId id="371" r:id="rId21"/>
    <p:sldId id="347" r:id="rId22"/>
    <p:sldId id="348" r:id="rId23"/>
    <p:sldId id="350" r:id="rId24"/>
    <p:sldId id="352" r:id="rId25"/>
    <p:sldId id="353" r:id="rId26"/>
    <p:sldId id="354" r:id="rId27"/>
    <p:sldId id="372" r:id="rId28"/>
    <p:sldId id="373" r:id="rId29"/>
    <p:sldId id="374" r:id="rId30"/>
    <p:sldId id="351" r:id="rId31"/>
    <p:sldId id="27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1"/>
    <p:restoredTop sz="96197"/>
  </p:normalViewPr>
  <p:slideViewPr>
    <p:cSldViewPr snapToGrid="0">
      <p:cViewPr varScale="1">
        <p:scale>
          <a:sx n="110" d="100"/>
          <a:sy n="110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Neurais</a:t>
          </a:r>
          <a:r>
            <a:rPr lang="en-US" dirty="0"/>
            <a:t> </a:t>
          </a:r>
          <a:r>
            <a:rPr lang="en-US" dirty="0" err="1"/>
            <a:t>Artificiais</a:t>
          </a:r>
          <a:endParaRPr lang="en-US" dirty="0"/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 dirty="0" err="1"/>
            <a:t>Objetivos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BCCFC461-8F6C-6944-A5CF-3A0F3F1BA5AA}">
      <dgm:prSet/>
      <dgm:spPr/>
      <dgm:t>
        <a:bodyPr/>
        <a:lstStyle/>
        <a:p>
          <a:r>
            <a:rPr lang="en-US" dirty="0"/>
            <a:t>Redes </a:t>
          </a:r>
          <a:r>
            <a:rPr lang="en-US" dirty="0" err="1"/>
            <a:t>Convolucionais</a:t>
          </a:r>
          <a:endParaRPr lang="en-US" dirty="0"/>
        </a:p>
      </dgm:t>
    </dgm:pt>
    <dgm:pt modelId="{429A3BD8-5997-DC41-8455-A71946A69866}" type="parTrans" cxnId="{6C39238B-E5EE-F047-B3FA-84B41B0788DF}">
      <dgm:prSet/>
      <dgm:spPr/>
      <dgm:t>
        <a:bodyPr/>
        <a:lstStyle/>
        <a:p>
          <a:endParaRPr lang="pt-BR"/>
        </a:p>
      </dgm:t>
    </dgm:pt>
    <dgm:pt modelId="{D042B127-44AE-7548-B812-606F1AEE10A4}" type="sibTrans" cxnId="{6C39238B-E5EE-F047-B3FA-84B41B0788DF}">
      <dgm:prSet/>
      <dgm:spPr/>
      <dgm:t>
        <a:bodyPr/>
        <a:lstStyle/>
        <a:p>
          <a:endParaRPr lang="pt-BR"/>
        </a:p>
      </dgm:t>
    </dgm:pt>
    <dgm:pt modelId="{345221F8-DC80-E246-89C4-D245A01C5D1D}" type="pres">
      <dgm:prSet presAssocID="{AEFDA71F-0163-4378-B9B1-248E0325FB12}" presName="vert0" presStyleCnt="0">
        <dgm:presLayoutVars>
          <dgm:dir/>
          <dgm:animOne val="branch"/>
          <dgm:animLvl val="lvl"/>
        </dgm:presLayoutVars>
      </dgm:prSet>
      <dgm:spPr/>
    </dgm:pt>
    <dgm:pt modelId="{0B89650A-8704-D94A-86F3-6BC61FC2E632}" type="pres">
      <dgm:prSet presAssocID="{3AC3736C-FAF3-444F-B58C-19042A82B981}" presName="thickLine" presStyleLbl="alignNode1" presStyleIdx="0" presStyleCnt="4"/>
      <dgm:spPr/>
    </dgm:pt>
    <dgm:pt modelId="{EB907BE2-5B34-A448-96B2-30A01DACB032}" type="pres">
      <dgm:prSet presAssocID="{3AC3736C-FAF3-444F-B58C-19042A82B981}" presName="horz1" presStyleCnt="0"/>
      <dgm:spPr/>
    </dgm:pt>
    <dgm:pt modelId="{E87BB835-21EF-CF44-8A6F-767B9B85DD97}" type="pres">
      <dgm:prSet presAssocID="{3AC3736C-FAF3-444F-B58C-19042A82B981}" presName="tx1" presStyleLbl="revTx" presStyleIdx="0" presStyleCnt="4"/>
      <dgm:spPr/>
    </dgm:pt>
    <dgm:pt modelId="{B8D6A58B-4244-7242-8B7B-7D225D455678}" type="pres">
      <dgm:prSet presAssocID="{3AC3736C-FAF3-444F-B58C-19042A82B981}" presName="vert1" presStyleCnt="0"/>
      <dgm:spPr/>
    </dgm:pt>
    <dgm:pt modelId="{5E381342-E66D-A44B-AD00-DEBBF1915954}" type="pres">
      <dgm:prSet presAssocID="{44B2D338-27ED-6E48-B8F5-91285AFE0E0D}" presName="thickLine" presStyleLbl="alignNode1" presStyleIdx="1" presStyleCnt="4"/>
      <dgm:spPr/>
    </dgm:pt>
    <dgm:pt modelId="{9E28F483-35EB-E740-87DE-D0979DD94673}" type="pres">
      <dgm:prSet presAssocID="{44B2D338-27ED-6E48-B8F5-91285AFE0E0D}" presName="horz1" presStyleCnt="0"/>
      <dgm:spPr/>
    </dgm:pt>
    <dgm:pt modelId="{E821F0C7-5D85-7248-AE01-670E3299DDB0}" type="pres">
      <dgm:prSet presAssocID="{44B2D338-27ED-6E48-B8F5-91285AFE0E0D}" presName="tx1" presStyleLbl="revTx" presStyleIdx="1" presStyleCnt="4"/>
      <dgm:spPr/>
    </dgm:pt>
    <dgm:pt modelId="{B838FC7B-0721-A747-8351-DAE0D018E5BD}" type="pres">
      <dgm:prSet presAssocID="{44B2D338-27ED-6E48-B8F5-91285AFE0E0D}" presName="vert1" presStyleCnt="0"/>
      <dgm:spPr/>
    </dgm:pt>
    <dgm:pt modelId="{47644EBB-5922-5342-8BF1-3984E943FD41}" type="pres">
      <dgm:prSet presAssocID="{34B3B087-ABCE-4D92-B820-00EDC0B202AC}" presName="thickLine" presStyleLbl="alignNode1" presStyleIdx="2" presStyleCnt="4"/>
      <dgm:spPr/>
    </dgm:pt>
    <dgm:pt modelId="{CDB6AF43-C5B3-5341-99FF-9E77FE1D1E56}" type="pres">
      <dgm:prSet presAssocID="{34B3B087-ABCE-4D92-B820-00EDC0B202AC}" presName="horz1" presStyleCnt="0"/>
      <dgm:spPr/>
    </dgm:pt>
    <dgm:pt modelId="{D6968ECC-61FD-AB4A-8DD5-1E5403EFD9AC}" type="pres">
      <dgm:prSet presAssocID="{34B3B087-ABCE-4D92-B820-00EDC0B202AC}" presName="tx1" presStyleLbl="revTx" presStyleIdx="2" presStyleCnt="4"/>
      <dgm:spPr/>
    </dgm:pt>
    <dgm:pt modelId="{13DD6045-B784-CF4A-8C5D-00B6D168F117}" type="pres">
      <dgm:prSet presAssocID="{34B3B087-ABCE-4D92-B820-00EDC0B202AC}" presName="vert1" presStyleCnt="0"/>
      <dgm:spPr/>
    </dgm:pt>
    <dgm:pt modelId="{E70965C0-ECF5-0B44-86E4-C01CE3CFB304}" type="pres">
      <dgm:prSet presAssocID="{BCCFC461-8F6C-6944-A5CF-3A0F3F1BA5AA}" presName="thickLine" presStyleLbl="alignNode1" presStyleIdx="3" presStyleCnt="4"/>
      <dgm:spPr/>
    </dgm:pt>
    <dgm:pt modelId="{64B07A1D-5E82-174C-8198-81E0B6E11720}" type="pres">
      <dgm:prSet presAssocID="{BCCFC461-8F6C-6944-A5CF-3A0F3F1BA5AA}" presName="horz1" presStyleCnt="0"/>
      <dgm:spPr/>
    </dgm:pt>
    <dgm:pt modelId="{09DBAF1F-1499-2740-9299-CEBFA099F164}" type="pres">
      <dgm:prSet presAssocID="{BCCFC461-8F6C-6944-A5CF-3A0F3F1BA5AA}" presName="tx1" presStyleLbl="revTx" presStyleIdx="3" presStyleCnt="4"/>
      <dgm:spPr/>
    </dgm:pt>
    <dgm:pt modelId="{AA11C26C-DED5-234A-BA3D-81D771F3D0D7}" type="pres">
      <dgm:prSet presAssocID="{BCCFC461-8F6C-6944-A5CF-3A0F3F1BA5AA}" presName="vert1" presStyleCnt="0"/>
      <dgm:spPr/>
    </dgm:pt>
  </dgm:ptLst>
  <dgm:cxnLst>
    <dgm:cxn modelId="{F4BEA22C-C406-8A48-AD45-A1EF2E8BE201}" type="presOf" srcId="{BCCFC461-8F6C-6944-A5CF-3A0F3F1BA5AA}" destId="{09DBAF1F-1499-2740-9299-CEBFA099F164}" srcOrd="0" destOrd="0" presId="urn:microsoft.com/office/officeart/2008/layout/LinedList"/>
    <dgm:cxn modelId="{0A460A37-8B57-394F-BD3E-21B1C4009900}" srcId="{AEFDA71F-0163-4378-B9B1-248E0325FB12}" destId="{44B2D338-27ED-6E48-B8F5-91285AFE0E0D}" srcOrd="1" destOrd="0" parTransId="{B18C5C5E-6B26-654A-9661-9520EBD96556}" sibTransId="{8068AC80-2582-6045-9138-B65ECC696D76}"/>
    <dgm:cxn modelId="{0F0A1849-2347-1848-8725-BBE41A2D47A6}" type="presOf" srcId="{3AC3736C-FAF3-444F-B58C-19042A82B981}" destId="{E87BB835-21EF-CF44-8A6F-767B9B85DD97}" srcOrd="0" destOrd="0" presId="urn:microsoft.com/office/officeart/2008/layout/LinedList"/>
    <dgm:cxn modelId="{CB348C7F-24A5-A74B-8B16-2BBAB9B671B4}" type="presOf" srcId="{34B3B087-ABCE-4D92-B820-00EDC0B202AC}" destId="{D6968ECC-61FD-AB4A-8DD5-1E5403EFD9AC}" srcOrd="0" destOrd="0" presId="urn:microsoft.com/office/officeart/2008/layout/LinedList"/>
    <dgm:cxn modelId="{6C39238B-E5EE-F047-B3FA-84B41B0788DF}" srcId="{AEFDA71F-0163-4378-B9B1-248E0325FB12}" destId="{BCCFC461-8F6C-6944-A5CF-3A0F3F1BA5AA}" srcOrd="3" destOrd="0" parTransId="{429A3BD8-5997-DC41-8455-A71946A69866}" sibTransId="{D042B127-44AE-7548-B812-606F1AEE10A4}"/>
    <dgm:cxn modelId="{2A632B9E-47CC-004D-A8B0-CE4DEFF9BAAD}" type="presOf" srcId="{AEFDA71F-0163-4378-B9B1-248E0325FB12}" destId="{345221F8-DC80-E246-89C4-D245A01C5D1D}" srcOrd="0" destOrd="0" presId="urn:microsoft.com/office/officeart/2008/layout/LinedList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5B7EE8DD-1AC9-D04A-A1E9-0451DBAEE6D7}" type="presOf" srcId="{44B2D338-27ED-6E48-B8F5-91285AFE0E0D}" destId="{E821F0C7-5D85-7248-AE01-670E3299DDB0}" srcOrd="0" destOrd="0" presId="urn:microsoft.com/office/officeart/2008/layout/LinedList"/>
    <dgm:cxn modelId="{6A4DBAFD-4976-457D-92CD-743517BF3792}" srcId="{AEFDA71F-0163-4378-B9B1-248E0325FB12}" destId="{34B3B087-ABCE-4D92-B820-00EDC0B202AC}" srcOrd="2" destOrd="0" parTransId="{119B34E9-F0DB-42C7-923E-760BB2DDD384}" sibTransId="{9B00AA4C-E443-4A1B-982E-C1A03398B8B7}"/>
    <dgm:cxn modelId="{C4C4C074-164E-B345-B766-86C72247DE28}" type="presParOf" srcId="{345221F8-DC80-E246-89C4-D245A01C5D1D}" destId="{0B89650A-8704-D94A-86F3-6BC61FC2E632}" srcOrd="0" destOrd="0" presId="urn:microsoft.com/office/officeart/2008/layout/LinedList"/>
    <dgm:cxn modelId="{A5F7EB87-A763-E144-BC2B-33B33185683A}" type="presParOf" srcId="{345221F8-DC80-E246-89C4-D245A01C5D1D}" destId="{EB907BE2-5B34-A448-96B2-30A01DACB032}" srcOrd="1" destOrd="0" presId="urn:microsoft.com/office/officeart/2008/layout/LinedList"/>
    <dgm:cxn modelId="{323FD3CF-1090-1C49-8A33-A00D7CBDC20E}" type="presParOf" srcId="{EB907BE2-5B34-A448-96B2-30A01DACB032}" destId="{E87BB835-21EF-CF44-8A6F-767B9B85DD97}" srcOrd="0" destOrd="0" presId="urn:microsoft.com/office/officeart/2008/layout/LinedList"/>
    <dgm:cxn modelId="{2D5B2286-1FD0-514A-881C-80EBA88A97C3}" type="presParOf" srcId="{EB907BE2-5B34-A448-96B2-30A01DACB032}" destId="{B8D6A58B-4244-7242-8B7B-7D225D455678}" srcOrd="1" destOrd="0" presId="urn:microsoft.com/office/officeart/2008/layout/LinedList"/>
    <dgm:cxn modelId="{BF67DEAC-0BDA-B94C-8454-7780544D96FC}" type="presParOf" srcId="{345221F8-DC80-E246-89C4-D245A01C5D1D}" destId="{5E381342-E66D-A44B-AD00-DEBBF1915954}" srcOrd="2" destOrd="0" presId="urn:microsoft.com/office/officeart/2008/layout/LinedList"/>
    <dgm:cxn modelId="{8C19CB32-4DEF-2147-8284-041848E9FB31}" type="presParOf" srcId="{345221F8-DC80-E246-89C4-D245A01C5D1D}" destId="{9E28F483-35EB-E740-87DE-D0979DD94673}" srcOrd="3" destOrd="0" presId="urn:microsoft.com/office/officeart/2008/layout/LinedList"/>
    <dgm:cxn modelId="{CB0CBC9F-75C5-0D48-B17B-601FB31B604D}" type="presParOf" srcId="{9E28F483-35EB-E740-87DE-D0979DD94673}" destId="{E821F0C7-5D85-7248-AE01-670E3299DDB0}" srcOrd="0" destOrd="0" presId="urn:microsoft.com/office/officeart/2008/layout/LinedList"/>
    <dgm:cxn modelId="{EFCE7322-7761-BB4A-B483-10E63EA14B3B}" type="presParOf" srcId="{9E28F483-35EB-E740-87DE-D0979DD94673}" destId="{B838FC7B-0721-A747-8351-DAE0D018E5BD}" srcOrd="1" destOrd="0" presId="urn:microsoft.com/office/officeart/2008/layout/LinedList"/>
    <dgm:cxn modelId="{E9241260-6EAF-FD4D-AABB-75DF15B1BAFE}" type="presParOf" srcId="{345221F8-DC80-E246-89C4-D245A01C5D1D}" destId="{47644EBB-5922-5342-8BF1-3984E943FD41}" srcOrd="4" destOrd="0" presId="urn:microsoft.com/office/officeart/2008/layout/LinedList"/>
    <dgm:cxn modelId="{C5950761-8D88-AC4A-A947-5A9D95AC19DB}" type="presParOf" srcId="{345221F8-DC80-E246-89C4-D245A01C5D1D}" destId="{CDB6AF43-C5B3-5341-99FF-9E77FE1D1E56}" srcOrd="5" destOrd="0" presId="urn:microsoft.com/office/officeart/2008/layout/LinedList"/>
    <dgm:cxn modelId="{6242BC3B-C265-914D-903B-955B33F537D1}" type="presParOf" srcId="{CDB6AF43-C5B3-5341-99FF-9E77FE1D1E56}" destId="{D6968ECC-61FD-AB4A-8DD5-1E5403EFD9AC}" srcOrd="0" destOrd="0" presId="urn:microsoft.com/office/officeart/2008/layout/LinedList"/>
    <dgm:cxn modelId="{75EFB1EB-6793-3247-A7BF-72721AB59108}" type="presParOf" srcId="{CDB6AF43-C5B3-5341-99FF-9E77FE1D1E56}" destId="{13DD6045-B784-CF4A-8C5D-00B6D168F117}" srcOrd="1" destOrd="0" presId="urn:microsoft.com/office/officeart/2008/layout/LinedList"/>
    <dgm:cxn modelId="{073C3BE8-698B-B94D-A983-8E5725DE73C3}" type="presParOf" srcId="{345221F8-DC80-E246-89C4-D245A01C5D1D}" destId="{E70965C0-ECF5-0B44-86E4-C01CE3CFB304}" srcOrd="6" destOrd="0" presId="urn:microsoft.com/office/officeart/2008/layout/LinedList"/>
    <dgm:cxn modelId="{C8A81599-E804-FB4E-9770-26E604D757F0}" type="presParOf" srcId="{345221F8-DC80-E246-89C4-D245A01C5D1D}" destId="{64B07A1D-5E82-174C-8198-81E0B6E11720}" srcOrd="7" destOrd="0" presId="urn:microsoft.com/office/officeart/2008/layout/LinedList"/>
    <dgm:cxn modelId="{185FA570-659D-0548-8226-84F8DD47EB1D}" type="presParOf" srcId="{64B07A1D-5E82-174C-8198-81E0B6E11720}" destId="{09DBAF1F-1499-2740-9299-CEBFA099F164}" srcOrd="0" destOrd="0" presId="urn:microsoft.com/office/officeart/2008/layout/LinedList"/>
    <dgm:cxn modelId="{06023F22-2054-D440-ADEC-569DD05E7661}" type="presParOf" srcId="{64B07A1D-5E82-174C-8198-81E0B6E11720}" destId="{AA11C26C-DED5-234A-BA3D-81D771F3D0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Aprendizado Supervisionado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Aprendizado Não – Supervisionado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Aprendizado Semi – Supervisionado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Aprendizado por reforço. 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05101-21FF-F445-B03F-FF17FAB634D0}" type="doc">
      <dgm:prSet loTypeId="urn:microsoft.com/office/officeart/2005/8/layout/vList3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63CAFC50-EE2D-314D-AC68-62800AF78C93}">
      <dgm:prSet/>
      <dgm:spPr/>
      <dgm:t>
        <a:bodyPr/>
        <a:lstStyle/>
        <a:p>
          <a:r>
            <a:rPr lang="pt-BR" b="1" dirty="0"/>
            <a:t>Classificação</a:t>
          </a:r>
          <a:endParaRPr lang="pt-BR" dirty="0"/>
        </a:p>
      </dgm:t>
    </dgm:pt>
    <dgm:pt modelId="{6B89FC0C-FAC2-824C-AF86-B91A9A33B9E2}" type="parTrans" cxnId="{EA401DAD-4EE0-CB41-931F-463858D0C7FC}">
      <dgm:prSet/>
      <dgm:spPr/>
      <dgm:t>
        <a:bodyPr/>
        <a:lstStyle/>
        <a:p>
          <a:endParaRPr lang="pt-BR"/>
        </a:p>
      </dgm:t>
    </dgm:pt>
    <dgm:pt modelId="{284ED643-24F3-8540-B4B6-1FC43646CAD7}" type="sibTrans" cxnId="{EA401DAD-4EE0-CB41-931F-463858D0C7FC}">
      <dgm:prSet/>
      <dgm:spPr/>
      <dgm:t>
        <a:bodyPr/>
        <a:lstStyle/>
        <a:p>
          <a:endParaRPr lang="pt-BR"/>
        </a:p>
      </dgm:t>
    </dgm:pt>
    <dgm:pt modelId="{BF5C430F-42B5-9A4E-9B3E-CF4B6D0A4C67}">
      <dgm:prSet/>
      <dgm:spPr/>
      <dgm:t>
        <a:bodyPr/>
        <a:lstStyle/>
        <a:p>
          <a:r>
            <a:rPr lang="pt-BR" b="1" dirty="0"/>
            <a:t>Regressão</a:t>
          </a:r>
          <a:endParaRPr lang="pt-BR" dirty="0"/>
        </a:p>
      </dgm:t>
    </dgm:pt>
    <dgm:pt modelId="{6D2B2205-0F91-C04E-B45B-396302847EEE}" type="parTrans" cxnId="{B1EF82F7-4C35-5F40-AB5C-B13BC74191D9}">
      <dgm:prSet/>
      <dgm:spPr/>
      <dgm:t>
        <a:bodyPr/>
        <a:lstStyle/>
        <a:p>
          <a:endParaRPr lang="pt-BR"/>
        </a:p>
      </dgm:t>
    </dgm:pt>
    <dgm:pt modelId="{B8EE4B03-9F25-CD47-B7D2-1DFBFBEF9C53}" type="sibTrans" cxnId="{B1EF82F7-4C35-5F40-AB5C-B13BC74191D9}">
      <dgm:prSet/>
      <dgm:spPr/>
      <dgm:t>
        <a:bodyPr/>
        <a:lstStyle/>
        <a:p>
          <a:endParaRPr lang="pt-BR"/>
        </a:p>
      </dgm:t>
    </dgm:pt>
    <dgm:pt modelId="{82444107-EC75-1443-ADB8-79CDB170591E}">
      <dgm:prSet/>
      <dgm:spPr/>
      <dgm:t>
        <a:bodyPr/>
        <a:lstStyle/>
        <a:p>
          <a:r>
            <a:rPr lang="pt-BR" b="1" dirty="0"/>
            <a:t>Agrupamentos (</a:t>
          </a:r>
          <a:r>
            <a:rPr lang="pt-BR" b="1" dirty="0" err="1"/>
            <a:t>Clustering</a:t>
          </a:r>
          <a:r>
            <a:rPr lang="pt-BR" b="1" dirty="0"/>
            <a:t>)</a:t>
          </a:r>
          <a:endParaRPr lang="pt-BR" dirty="0"/>
        </a:p>
      </dgm:t>
    </dgm:pt>
    <dgm:pt modelId="{43D3C1C1-58B6-D443-B535-8139206F737D}" type="parTrans" cxnId="{EFC57BE5-6C17-FC48-BFFA-7F2195EDDD54}">
      <dgm:prSet/>
      <dgm:spPr/>
      <dgm:t>
        <a:bodyPr/>
        <a:lstStyle/>
        <a:p>
          <a:endParaRPr lang="pt-BR"/>
        </a:p>
      </dgm:t>
    </dgm:pt>
    <dgm:pt modelId="{F9E43D18-1C87-F042-A9FD-2EDB923AE2F5}" type="sibTrans" cxnId="{EFC57BE5-6C17-FC48-BFFA-7F2195EDDD54}">
      <dgm:prSet/>
      <dgm:spPr/>
      <dgm:t>
        <a:bodyPr/>
        <a:lstStyle/>
        <a:p>
          <a:endParaRPr lang="pt-BR"/>
        </a:p>
      </dgm:t>
    </dgm:pt>
    <dgm:pt modelId="{099ED2A3-8057-2B4E-BC8B-5677C59481B4}">
      <dgm:prSet/>
      <dgm:spPr/>
      <dgm:t>
        <a:bodyPr/>
        <a:lstStyle/>
        <a:p>
          <a:r>
            <a:rPr lang="pt-BR" b="1" dirty="0"/>
            <a:t>Sistema de Recomendação</a:t>
          </a:r>
          <a:endParaRPr lang="pt-BR" dirty="0"/>
        </a:p>
      </dgm:t>
    </dgm:pt>
    <dgm:pt modelId="{EF857A85-2814-CE47-B6D0-9FC46C0E8ABF}" type="parTrans" cxnId="{455224FE-AC5B-984E-8111-35D16CD93B3E}">
      <dgm:prSet/>
      <dgm:spPr/>
      <dgm:t>
        <a:bodyPr/>
        <a:lstStyle/>
        <a:p>
          <a:endParaRPr lang="pt-BR"/>
        </a:p>
      </dgm:t>
    </dgm:pt>
    <dgm:pt modelId="{47714C5A-BA7B-AF48-814D-E815AF2F26FB}" type="sibTrans" cxnId="{455224FE-AC5B-984E-8111-35D16CD93B3E}">
      <dgm:prSet/>
      <dgm:spPr/>
      <dgm:t>
        <a:bodyPr/>
        <a:lstStyle/>
        <a:p>
          <a:endParaRPr lang="pt-BR"/>
        </a:p>
      </dgm:t>
    </dgm:pt>
    <dgm:pt modelId="{8E384187-3ADB-8741-9762-EB30AB1C1FB9}" type="pres">
      <dgm:prSet presAssocID="{FB005101-21FF-F445-B03F-FF17FAB634D0}" presName="linearFlow" presStyleCnt="0">
        <dgm:presLayoutVars>
          <dgm:dir/>
          <dgm:resizeHandles val="exact"/>
        </dgm:presLayoutVars>
      </dgm:prSet>
      <dgm:spPr/>
    </dgm:pt>
    <dgm:pt modelId="{B4D27A4D-EEBC-B849-8724-61A78D2008C5}" type="pres">
      <dgm:prSet presAssocID="{63CAFC50-EE2D-314D-AC68-62800AF78C93}" presName="composite" presStyleCnt="0"/>
      <dgm:spPr/>
    </dgm:pt>
    <dgm:pt modelId="{0D350D1D-4122-FB4B-9EC0-5906B5941264}" type="pres">
      <dgm:prSet presAssocID="{63CAFC50-EE2D-314D-AC68-62800AF78C93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B95FC74A-836A-4B42-92B2-7F82166DE191}" type="pres">
      <dgm:prSet presAssocID="{63CAFC50-EE2D-314D-AC68-62800AF78C93}" presName="txShp" presStyleLbl="node1" presStyleIdx="0" presStyleCnt="4">
        <dgm:presLayoutVars>
          <dgm:bulletEnabled val="1"/>
        </dgm:presLayoutVars>
      </dgm:prSet>
      <dgm:spPr/>
    </dgm:pt>
    <dgm:pt modelId="{4421FFBA-B1EE-4A43-8DE1-A211BAC07779}" type="pres">
      <dgm:prSet presAssocID="{284ED643-24F3-8540-B4B6-1FC43646CAD7}" presName="spacing" presStyleCnt="0"/>
      <dgm:spPr/>
    </dgm:pt>
    <dgm:pt modelId="{5044C56C-2F93-9A49-950C-5AA26E2D5A25}" type="pres">
      <dgm:prSet presAssocID="{BF5C430F-42B5-9A4E-9B3E-CF4B6D0A4C67}" presName="composite" presStyleCnt="0"/>
      <dgm:spPr/>
    </dgm:pt>
    <dgm:pt modelId="{23E10941-608B-A14E-B87D-7DF5F240516B}" type="pres">
      <dgm:prSet presAssocID="{BF5C430F-42B5-9A4E-9B3E-CF4B6D0A4C67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313887E1-864D-5D4C-B73A-240C887A4B6F}" type="pres">
      <dgm:prSet presAssocID="{BF5C430F-42B5-9A4E-9B3E-CF4B6D0A4C67}" presName="txShp" presStyleLbl="node1" presStyleIdx="1" presStyleCnt="4">
        <dgm:presLayoutVars>
          <dgm:bulletEnabled val="1"/>
        </dgm:presLayoutVars>
      </dgm:prSet>
      <dgm:spPr/>
    </dgm:pt>
    <dgm:pt modelId="{B1A510B5-85D0-0744-87E0-8B505BC19AAD}" type="pres">
      <dgm:prSet presAssocID="{B8EE4B03-9F25-CD47-B7D2-1DFBFBEF9C53}" presName="spacing" presStyleCnt="0"/>
      <dgm:spPr/>
    </dgm:pt>
    <dgm:pt modelId="{9CC0668D-F15F-054F-919D-A398F9B3EEA9}" type="pres">
      <dgm:prSet presAssocID="{82444107-EC75-1443-ADB8-79CDB170591E}" presName="composite" presStyleCnt="0"/>
      <dgm:spPr/>
    </dgm:pt>
    <dgm:pt modelId="{172AF43E-FBB5-7743-B2C9-5BF868C250E5}" type="pres">
      <dgm:prSet presAssocID="{82444107-EC75-1443-ADB8-79CDB170591E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672252D-1E21-464A-977F-1AD42CC9CB78}" type="pres">
      <dgm:prSet presAssocID="{82444107-EC75-1443-ADB8-79CDB170591E}" presName="txShp" presStyleLbl="node1" presStyleIdx="2" presStyleCnt="4">
        <dgm:presLayoutVars>
          <dgm:bulletEnabled val="1"/>
        </dgm:presLayoutVars>
      </dgm:prSet>
      <dgm:spPr/>
    </dgm:pt>
    <dgm:pt modelId="{DD559C6D-5DCC-194D-80D2-77B62E780BB0}" type="pres">
      <dgm:prSet presAssocID="{F9E43D18-1C87-F042-A9FD-2EDB923AE2F5}" presName="spacing" presStyleCnt="0"/>
      <dgm:spPr/>
    </dgm:pt>
    <dgm:pt modelId="{92EAFA2A-1819-7D40-8BEE-0CC79A3EFD21}" type="pres">
      <dgm:prSet presAssocID="{099ED2A3-8057-2B4E-BC8B-5677C59481B4}" presName="composite" presStyleCnt="0"/>
      <dgm:spPr/>
    </dgm:pt>
    <dgm:pt modelId="{7057EF5F-BA3D-6748-9642-59F50C45DE05}" type="pres">
      <dgm:prSet presAssocID="{099ED2A3-8057-2B4E-BC8B-5677C59481B4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D216BB2-422C-ED4C-AF1E-CF77856D742E}" type="pres">
      <dgm:prSet presAssocID="{099ED2A3-8057-2B4E-BC8B-5677C59481B4}" presName="txShp" presStyleLbl="node1" presStyleIdx="3" presStyleCnt="4">
        <dgm:presLayoutVars>
          <dgm:bulletEnabled val="1"/>
        </dgm:presLayoutVars>
      </dgm:prSet>
      <dgm:spPr/>
    </dgm:pt>
  </dgm:ptLst>
  <dgm:cxnLst>
    <dgm:cxn modelId="{AEDB4C0B-2FBB-3843-85BB-DFECAAA6B949}" type="presOf" srcId="{82444107-EC75-1443-ADB8-79CDB170591E}" destId="{A672252D-1E21-464A-977F-1AD42CC9CB78}" srcOrd="0" destOrd="0" presId="urn:microsoft.com/office/officeart/2005/8/layout/vList3"/>
    <dgm:cxn modelId="{1778E61E-1B55-F64C-9E4B-D7B7E771F5E6}" type="presOf" srcId="{FB005101-21FF-F445-B03F-FF17FAB634D0}" destId="{8E384187-3ADB-8741-9762-EB30AB1C1FB9}" srcOrd="0" destOrd="0" presId="urn:microsoft.com/office/officeart/2005/8/layout/vList3"/>
    <dgm:cxn modelId="{6E46D161-DCE9-7242-AF99-9ECF50508952}" type="presOf" srcId="{63CAFC50-EE2D-314D-AC68-62800AF78C93}" destId="{B95FC74A-836A-4B42-92B2-7F82166DE191}" srcOrd="0" destOrd="0" presId="urn:microsoft.com/office/officeart/2005/8/layout/vList3"/>
    <dgm:cxn modelId="{3A3E7999-F911-6C4F-B83F-FFBD32A95974}" type="presOf" srcId="{099ED2A3-8057-2B4E-BC8B-5677C59481B4}" destId="{3D216BB2-422C-ED4C-AF1E-CF77856D742E}" srcOrd="0" destOrd="0" presId="urn:microsoft.com/office/officeart/2005/8/layout/vList3"/>
    <dgm:cxn modelId="{EA401DAD-4EE0-CB41-931F-463858D0C7FC}" srcId="{FB005101-21FF-F445-B03F-FF17FAB634D0}" destId="{63CAFC50-EE2D-314D-AC68-62800AF78C93}" srcOrd="0" destOrd="0" parTransId="{6B89FC0C-FAC2-824C-AF86-B91A9A33B9E2}" sibTransId="{284ED643-24F3-8540-B4B6-1FC43646CAD7}"/>
    <dgm:cxn modelId="{9E3D81D9-C3A9-5F4A-9D44-AB7E6758559F}" type="presOf" srcId="{BF5C430F-42B5-9A4E-9B3E-CF4B6D0A4C67}" destId="{313887E1-864D-5D4C-B73A-240C887A4B6F}" srcOrd="0" destOrd="0" presId="urn:microsoft.com/office/officeart/2005/8/layout/vList3"/>
    <dgm:cxn modelId="{EFC57BE5-6C17-FC48-BFFA-7F2195EDDD54}" srcId="{FB005101-21FF-F445-B03F-FF17FAB634D0}" destId="{82444107-EC75-1443-ADB8-79CDB170591E}" srcOrd="2" destOrd="0" parTransId="{43D3C1C1-58B6-D443-B535-8139206F737D}" sibTransId="{F9E43D18-1C87-F042-A9FD-2EDB923AE2F5}"/>
    <dgm:cxn modelId="{B1EF82F7-4C35-5F40-AB5C-B13BC74191D9}" srcId="{FB005101-21FF-F445-B03F-FF17FAB634D0}" destId="{BF5C430F-42B5-9A4E-9B3E-CF4B6D0A4C67}" srcOrd="1" destOrd="0" parTransId="{6D2B2205-0F91-C04E-B45B-396302847EEE}" sibTransId="{B8EE4B03-9F25-CD47-B7D2-1DFBFBEF9C53}"/>
    <dgm:cxn modelId="{455224FE-AC5B-984E-8111-35D16CD93B3E}" srcId="{FB005101-21FF-F445-B03F-FF17FAB634D0}" destId="{099ED2A3-8057-2B4E-BC8B-5677C59481B4}" srcOrd="3" destOrd="0" parTransId="{EF857A85-2814-CE47-B6D0-9FC46C0E8ABF}" sibTransId="{47714C5A-BA7B-AF48-814D-E815AF2F26FB}"/>
    <dgm:cxn modelId="{BF9601F2-A341-CD42-B263-20C75D16B9E1}" type="presParOf" srcId="{8E384187-3ADB-8741-9762-EB30AB1C1FB9}" destId="{B4D27A4D-EEBC-B849-8724-61A78D2008C5}" srcOrd="0" destOrd="0" presId="urn:microsoft.com/office/officeart/2005/8/layout/vList3"/>
    <dgm:cxn modelId="{43E0EF63-310C-B547-A569-B9E15D99C423}" type="presParOf" srcId="{B4D27A4D-EEBC-B849-8724-61A78D2008C5}" destId="{0D350D1D-4122-FB4B-9EC0-5906B5941264}" srcOrd="0" destOrd="0" presId="urn:microsoft.com/office/officeart/2005/8/layout/vList3"/>
    <dgm:cxn modelId="{BB9F35C5-B463-4246-AD44-423C74892F69}" type="presParOf" srcId="{B4D27A4D-EEBC-B849-8724-61A78D2008C5}" destId="{B95FC74A-836A-4B42-92B2-7F82166DE191}" srcOrd="1" destOrd="0" presId="urn:microsoft.com/office/officeart/2005/8/layout/vList3"/>
    <dgm:cxn modelId="{B2D7DF2A-9312-7F4D-8CBC-2FEC5CFA813D}" type="presParOf" srcId="{8E384187-3ADB-8741-9762-EB30AB1C1FB9}" destId="{4421FFBA-B1EE-4A43-8DE1-A211BAC07779}" srcOrd="1" destOrd="0" presId="urn:microsoft.com/office/officeart/2005/8/layout/vList3"/>
    <dgm:cxn modelId="{1FBA46AE-C522-9444-8531-1571240D83C2}" type="presParOf" srcId="{8E384187-3ADB-8741-9762-EB30AB1C1FB9}" destId="{5044C56C-2F93-9A49-950C-5AA26E2D5A25}" srcOrd="2" destOrd="0" presId="urn:microsoft.com/office/officeart/2005/8/layout/vList3"/>
    <dgm:cxn modelId="{E3FE6774-8FA6-BF4C-A889-E21EC0623A5F}" type="presParOf" srcId="{5044C56C-2F93-9A49-950C-5AA26E2D5A25}" destId="{23E10941-608B-A14E-B87D-7DF5F240516B}" srcOrd="0" destOrd="0" presId="urn:microsoft.com/office/officeart/2005/8/layout/vList3"/>
    <dgm:cxn modelId="{91E770D4-DD89-AB44-9A5C-A65E8B201786}" type="presParOf" srcId="{5044C56C-2F93-9A49-950C-5AA26E2D5A25}" destId="{313887E1-864D-5D4C-B73A-240C887A4B6F}" srcOrd="1" destOrd="0" presId="urn:microsoft.com/office/officeart/2005/8/layout/vList3"/>
    <dgm:cxn modelId="{0FF1EA70-D0C1-684E-8DE6-1FD9F57482A0}" type="presParOf" srcId="{8E384187-3ADB-8741-9762-EB30AB1C1FB9}" destId="{B1A510B5-85D0-0744-87E0-8B505BC19AAD}" srcOrd="3" destOrd="0" presId="urn:microsoft.com/office/officeart/2005/8/layout/vList3"/>
    <dgm:cxn modelId="{5E196598-CCFB-2B4C-B46E-1DD5FF99314F}" type="presParOf" srcId="{8E384187-3ADB-8741-9762-EB30AB1C1FB9}" destId="{9CC0668D-F15F-054F-919D-A398F9B3EEA9}" srcOrd="4" destOrd="0" presId="urn:microsoft.com/office/officeart/2005/8/layout/vList3"/>
    <dgm:cxn modelId="{34166936-CE34-6446-A815-E9D6C9665992}" type="presParOf" srcId="{9CC0668D-F15F-054F-919D-A398F9B3EEA9}" destId="{172AF43E-FBB5-7743-B2C9-5BF868C250E5}" srcOrd="0" destOrd="0" presId="urn:microsoft.com/office/officeart/2005/8/layout/vList3"/>
    <dgm:cxn modelId="{50BFEEB4-DDA5-DB46-9CC1-EEBCB62D07E0}" type="presParOf" srcId="{9CC0668D-F15F-054F-919D-A398F9B3EEA9}" destId="{A672252D-1E21-464A-977F-1AD42CC9CB78}" srcOrd="1" destOrd="0" presId="urn:microsoft.com/office/officeart/2005/8/layout/vList3"/>
    <dgm:cxn modelId="{9E9E5AF2-AFE9-5841-BB02-B385C5AE34E7}" type="presParOf" srcId="{8E384187-3ADB-8741-9762-EB30AB1C1FB9}" destId="{DD559C6D-5DCC-194D-80D2-77B62E780BB0}" srcOrd="5" destOrd="0" presId="urn:microsoft.com/office/officeart/2005/8/layout/vList3"/>
    <dgm:cxn modelId="{AE7542BE-C1CA-7A4B-A5E0-F1A8539441AB}" type="presParOf" srcId="{8E384187-3ADB-8741-9762-EB30AB1C1FB9}" destId="{92EAFA2A-1819-7D40-8BEE-0CC79A3EFD21}" srcOrd="6" destOrd="0" presId="urn:microsoft.com/office/officeart/2005/8/layout/vList3"/>
    <dgm:cxn modelId="{9433B5F6-8E03-5F49-81C1-92E4315107B2}" type="presParOf" srcId="{92EAFA2A-1819-7D40-8BEE-0CC79A3EFD21}" destId="{7057EF5F-BA3D-6748-9642-59F50C45DE05}" srcOrd="0" destOrd="0" presId="urn:microsoft.com/office/officeart/2005/8/layout/vList3"/>
    <dgm:cxn modelId="{1761E5CE-85EC-8644-977C-344F53971B32}" type="presParOf" srcId="{92EAFA2A-1819-7D40-8BEE-0CC79A3EFD21}" destId="{3D216BB2-422C-ED4C-AF1E-CF77856D74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9650A-8704-D94A-86F3-6BC61FC2E632}">
      <dsp:nvSpPr>
        <dsp:cNvPr id="0" name=""/>
        <dsp:cNvSpPr/>
      </dsp:nvSpPr>
      <dsp:spPr>
        <a:xfrm>
          <a:off x="0" y="0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BB835-21EF-CF44-8A6F-767B9B85DD97}">
      <dsp:nvSpPr>
        <dsp:cNvPr id="0" name=""/>
        <dsp:cNvSpPr/>
      </dsp:nvSpPr>
      <dsp:spPr>
        <a:xfrm>
          <a:off x="0" y="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Objetivos</a:t>
          </a:r>
          <a:endParaRPr lang="en-US" sz="4000" kern="1200" dirty="0"/>
        </a:p>
      </dsp:txBody>
      <dsp:txXfrm>
        <a:off x="0" y="0"/>
        <a:ext cx="5889686" cy="1329810"/>
      </dsp:txXfrm>
    </dsp:sp>
    <dsp:sp modelId="{5E381342-E66D-A44B-AD00-DEBBF1915954}">
      <dsp:nvSpPr>
        <dsp:cNvPr id="0" name=""/>
        <dsp:cNvSpPr/>
      </dsp:nvSpPr>
      <dsp:spPr>
        <a:xfrm>
          <a:off x="0" y="1329810"/>
          <a:ext cx="5889686" cy="0"/>
        </a:xfrm>
        <a:prstGeom prst="line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F0C7-5D85-7248-AE01-670E3299DDB0}">
      <dsp:nvSpPr>
        <dsp:cNvPr id="0" name=""/>
        <dsp:cNvSpPr/>
      </dsp:nvSpPr>
      <dsp:spPr>
        <a:xfrm>
          <a:off x="0" y="132981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Machine Learning</a:t>
          </a:r>
        </a:p>
      </dsp:txBody>
      <dsp:txXfrm>
        <a:off x="0" y="1329810"/>
        <a:ext cx="5889686" cy="1329810"/>
      </dsp:txXfrm>
    </dsp:sp>
    <dsp:sp modelId="{47644EBB-5922-5342-8BF1-3984E943FD41}">
      <dsp:nvSpPr>
        <dsp:cNvPr id="0" name=""/>
        <dsp:cNvSpPr/>
      </dsp:nvSpPr>
      <dsp:spPr>
        <a:xfrm>
          <a:off x="0" y="2659620"/>
          <a:ext cx="5889686" cy="0"/>
        </a:xfrm>
        <a:prstGeom prst="line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68ECC-61FD-AB4A-8DD5-1E5403EFD9AC}">
      <dsp:nvSpPr>
        <dsp:cNvPr id="0" name=""/>
        <dsp:cNvSpPr/>
      </dsp:nvSpPr>
      <dsp:spPr>
        <a:xfrm>
          <a:off x="0" y="265962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Redes </a:t>
          </a:r>
          <a:r>
            <a:rPr lang="en-US" sz="4000" kern="1200" dirty="0" err="1"/>
            <a:t>Neurais</a:t>
          </a:r>
          <a:r>
            <a:rPr lang="en-US" sz="4000" kern="1200" dirty="0"/>
            <a:t> </a:t>
          </a:r>
          <a:r>
            <a:rPr lang="en-US" sz="4000" kern="1200" dirty="0" err="1"/>
            <a:t>Artificiais</a:t>
          </a:r>
          <a:endParaRPr lang="en-US" sz="4000" kern="1200" dirty="0"/>
        </a:p>
      </dsp:txBody>
      <dsp:txXfrm>
        <a:off x="0" y="2659620"/>
        <a:ext cx="5889686" cy="1329810"/>
      </dsp:txXfrm>
    </dsp:sp>
    <dsp:sp modelId="{E70965C0-ECF5-0B44-86E4-C01CE3CFB304}">
      <dsp:nvSpPr>
        <dsp:cNvPr id="0" name=""/>
        <dsp:cNvSpPr/>
      </dsp:nvSpPr>
      <dsp:spPr>
        <a:xfrm>
          <a:off x="0" y="3989430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BAF1F-1499-2740-9299-CEBFA099F164}">
      <dsp:nvSpPr>
        <dsp:cNvPr id="0" name=""/>
        <dsp:cNvSpPr/>
      </dsp:nvSpPr>
      <dsp:spPr>
        <a:xfrm>
          <a:off x="0" y="398943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Redes </a:t>
          </a:r>
          <a:r>
            <a:rPr lang="en-US" sz="4000" kern="1200" dirty="0" err="1"/>
            <a:t>Convolucionais</a:t>
          </a:r>
          <a:endParaRPr lang="en-US" sz="4000" kern="1200" dirty="0"/>
        </a:p>
      </dsp:txBody>
      <dsp:txXfrm>
        <a:off x="0" y="3989430"/>
        <a:ext cx="5889686" cy="1329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Supervisionado</a:t>
          </a:r>
          <a:endParaRPr lang="pt-BR" sz="23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Não – Supervisionado</a:t>
          </a:r>
          <a:endParaRPr lang="pt-BR" sz="23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Semi – Supervisionado</a:t>
          </a:r>
          <a:endParaRPr lang="pt-BR" sz="23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Aprendizado por reforço. </a:t>
          </a:r>
          <a:endParaRPr lang="pt-BR" sz="23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FC74A-836A-4B42-92B2-7F82166DE191}">
      <dsp:nvSpPr>
        <dsp:cNvPr id="0" name=""/>
        <dsp:cNvSpPr/>
      </dsp:nvSpPr>
      <dsp:spPr>
        <a:xfrm rot="10800000">
          <a:off x="1648433" y="624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Classificação</a:t>
          </a:r>
          <a:endParaRPr lang="pt-BR" sz="3100" kern="1200" dirty="0"/>
        </a:p>
      </dsp:txBody>
      <dsp:txXfrm rot="10800000">
        <a:off x="1821990" y="624"/>
        <a:ext cx="5681922" cy="694228"/>
      </dsp:txXfrm>
    </dsp:sp>
    <dsp:sp modelId="{0D350D1D-4122-FB4B-9EC0-5906B5941264}">
      <dsp:nvSpPr>
        <dsp:cNvPr id="0" name=""/>
        <dsp:cNvSpPr/>
      </dsp:nvSpPr>
      <dsp:spPr>
        <a:xfrm>
          <a:off x="1301319" y="624"/>
          <a:ext cx="694228" cy="6942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887E1-864D-5D4C-B73A-240C887A4B6F}">
      <dsp:nvSpPr>
        <dsp:cNvPr id="0" name=""/>
        <dsp:cNvSpPr/>
      </dsp:nvSpPr>
      <dsp:spPr>
        <a:xfrm rot="10800000">
          <a:off x="1648433" y="893352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Regressão</a:t>
          </a:r>
          <a:endParaRPr lang="pt-BR" sz="3100" kern="1200" dirty="0"/>
        </a:p>
      </dsp:txBody>
      <dsp:txXfrm rot="10800000">
        <a:off x="1821990" y="893352"/>
        <a:ext cx="5681922" cy="694228"/>
      </dsp:txXfrm>
    </dsp:sp>
    <dsp:sp modelId="{23E10941-608B-A14E-B87D-7DF5F240516B}">
      <dsp:nvSpPr>
        <dsp:cNvPr id="0" name=""/>
        <dsp:cNvSpPr/>
      </dsp:nvSpPr>
      <dsp:spPr>
        <a:xfrm>
          <a:off x="1301319" y="893352"/>
          <a:ext cx="694228" cy="69422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252D-1E21-464A-977F-1AD42CC9CB78}">
      <dsp:nvSpPr>
        <dsp:cNvPr id="0" name=""/>
        <dsp:cNvSpPr/>
      </dsp:nvSpPr>
      <dsp:spPr>
        <a:xfrm rot="10800000">
          <a:off x="1648433" y="1786080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Agrupamentos (</a:t>
          </a:r>
          <a:r>
            <a:rPr lang="pt-BR" sz="3100" b="1" kern="1200" dirty="0" err="1"/>
            <a:t>Clustering</a:t>
          </a:r>
          <a:r>
            <a:rPr lang="pt-BR" sz="3100" b="1" kern="1200" dirty="0"/>
            <a:t>)</a:t>
          </a:r>
          <a:endParaRPr lang="pt-BR" sz="3100" kern="1200" dirty="0"/>
        </a:p>
      </dsp:txBody>
      <dsp:txXfrm rot="10800000">
        <a:off x="1821990" y="1786080"/>
        <a:ext cx="5681922" cy="694228"/>
      </dsp:txXfrm>
    </dsp:sp>
    <dsp:sp modelId="{172AF43E-FBB5-7743-B2C9-5BF868C250E5}">
      <dsp:nvSpPr>
        <dsp:cNvPr id="0" name=""/>
        <dsp:cNvSpPr/>
      </dsp:nvSpPr>
      <dsp:spPr>
        <a:xfrm>
          <a:off x="1301319" y="1786080"/>
          <a:ext cx="694228" cy="6942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16BB2-422C-ED4C-AF1E-CF77856D742E}">
      <dsp:nvSpPr>
        <dsp:cNvPr id="0" name=""/>
        <dsp:cNvSpPr/>
      </dsp:nvSpPr>
      <dsp:spPr>
        <a:xfrm rot="10800000">
          <a:off x="1648433" y="2678808"/>
          <a:ext cx="5855479" cy="694228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136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b="1" kern="1200" dirty="0"/>
            <a:t>Sistema de Recomendação</a:t>
          </a:r>
          <a:endParaRPr lang="pt-BR" sz="3100" kern="1200" dirty="0"/>
        </a:p>
      </dsp:txBody>
      <dsp:txXfrm rot="10800000">
        <a:off x="1821990" y="2678808"/>
        <a:ext cx="5681922" cy="694228"/>
      </dsp:txXfrm>
    </dsp:sp>
    <dsp:sp modelId="{7057EF5F-BA3D-6748-9642-59F50C45DE05}">
      <dsp:nvSpPr>
        <dsp:cNvPr id="0" name=""/>
        <dsp:cNvSpPr/>
      </dsp:nvSpPr>
      <dsp:spPr>
        <a:xfrm>
          <a:off x="1301319" y="2678808"/>
          <a:ext cx="694228" cy="694228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20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9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7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7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94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batestin1/coding_the_future_reconhecimento_de_pragas_com_redes_neurais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colab.research.google.com/drive/101JSh0JY97aWCij2iwIF1_8UrcuebG_z?usp=sharing" TargetMode="Externa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2193166" y="2590984"/>
            <a:ext cx="8140655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Redes </a:t>
            </a:r>
            <a:r>
              <a:rPr lang="en-US" sz="8000" dirty="0" err="1">
                <a:latin typeface="+mj-lt"/>
                <a:ea typeface="+mj-ea"/>
                <a:cs typeface="+mj-cs"/>
              </a:rPr>
              <a:t>Neurais</a:t>
            </a:r>
            <a:endParaRPr lang="en-US" sz="8000" dirty="0"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dirty="0">
                <a:latin typeface="+mj-lt"/>
                <a:ea typeface="+mj-ea"/>
                <a:cs typeface="+mj-cs"/>
              </a:rPr>
              <a:t>Do simples </a:t>
            </a:r>
            <a:r>
              <a:rPr lang="en-US" sz="1900" dirty="0" err="1">
                <a:latin typeface="+mj-lt"/>
                <a:ea typeface="+mj-ea"/>
                <a:cs typeface="+mj-cs"/>
              </a:rPr>
              <a:t>ao</a:t>
            </a:r>
            <a:r>
              <a:rPr lang="en-US" sz="1900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 err="1">
                <a:latin typeface="+mj-lt"/>
                <a:ea typeface="+mj-ea"/>
                <a:cs typeface="+mj-cs"/>
              </a:rPr>
              <a:t>avançado</a:t>
            </a:r>
            <a:endParaRPr lang="en-US" sz="19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609599" y="2105201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Primeiro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passo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A96FD04B-5E43-F2B0-4C25-041DC74C5E52}"/>
              </a:ext>
            </a:extLst>
          </p:cNvPr>
          <p:cNvSpPr/>
          <p:nvPr/>
        </p:nvSpPr>
        <p:spPr>
          <a:xfrm>
            <a:off x="3243899" y="4007876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Leia Sobre Mim</a:t>
            </a:r>
          </a:p>
        </p:txBody>
      </p:sp>
    </p:spTree>
    <p:extLst>
      <p:ext uri="{BB962C8B-B14F-4D97-AF65-F5344CB8AC3E}">
        <p14:creationId xmlns:p14="http://schemas.microsoft.com/office/powerpoint/2010/main" val="10786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Machine Learning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O que são modelos aprendizados de máquina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017454"/>
              </p:ext>
            </p:extLst>
          </p:nvPr>
        </p:nvGraphicFramePr>
        <p:xfrm>
          <a:off x="1198084" y="2553413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741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3765013" y="849484"/>
            <a:ext cx="9190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/>
              <a:t>Técnicas Comuns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3F0346A-E140-C738-DE72-D256F60D1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844687"/>
              </p:ext>
            </p:extLst>
          </p:nvPr>
        </p:nvGraphicFramePr>
        <p:xfrm>
          <a:off x="1308253" y="2100689"/>
          <a:ext cx="8805232" cy="337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8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Artificiais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936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Deep</a:t>
            </a:r>
            <a:r>
              <a:rPr lang="pt-BR" dirty="0"/>
              <a:t>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inspirado no funcionamento do cérebro humano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por Geoffrey </a:t>
            </a:r>
            <a:r>
              <a:rPr lang="pt-BR" dirty="0" err="1"/>
              <a:t>Hinton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905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2892518" y="51083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Perceptron</a:t>
            </a:r>
            <a:endParaRPr lang="pt-BR" sz="3200" dirty="0"/>
          </a:p>
        </p:txBody>
      </p:sp>
      <p:pic>
        <p:nvPicPr>
          <p:cNvPr id="1028" name="Picture 4" descr="What the Hell is Perceptron?. The Fundamentals of Neural Networks | by  SAGAR SHARMA | Towards Data Science">
            <a:extLst>
              <a:ext uri="{FF2B5EF4-FFF2-40B4-BE49-F238E27FC236}">
                <a16:creationId xmlns:a16="http://schemas.microsoft.com/office/drawing/2014/main" id="{9792680C-BAC2-F819-FF70-3341B8F9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504" y="1714500"/>
            <a:ext cx="7855523" cy="415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1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ativação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Backpropagation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Epoch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Função de Perda (</a:t>
            </a:r>
            <a:r>
              <a:rPr lang="pt-BR" dirty="0" err="1"/>
              <a:t>Loss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Otimização</a:t>
            </a:r>
          </a:p>
        </p:txBody>
      </p:sp>
    </p:spTree>
    <p:extLst>
      <p:ext uri="{BB962C8B-B14F-4D97-AF65-F5344CB8AC3E}">
        <p14:creationId xmlns:p14="http://schemas.microsoft.com/office/powerpoint/2010/main" val="1445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0" y="2125166"/>
            <a:ext cx="829308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Redes </a:t>
            </a:r>
            <a:r>
              <a:rPr lang="en-US" sz="7200" dirty="0" err="1">
                <a:latin typeface="+mj-lt"/>
                <a:ea typeface="+mj-ea"/>
                <a:cs typeface="+mj-cs"/>
              </a:rPr>
              <a:t>Neurais</a:t>
            </a:r>
            <a:r>
              <a:rPr lang="en-US" sz="7200" dirty="0">
                <a:latin typeface="+mj-lt"/>
                <a:ea typeface="+mj-ea"/>
                <a:cs typeface="+mj-cs"/>
              </a:rPr>
              <a:t> </a:t>
            </a:r>
            <a:r>
              <a:rPr lang="en-US" sz="7200" dirty="0" err="1">
                <a:latin typeface="+mj-lt"/>
                <a:ea typeface="+mj-ea"/>
                <a:cs typeface="+mj-cs"/>
              </a:rPr>
              <a:t>Convolucionais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521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CNN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São um tipo de rede neural projetada especificamente para processar dados com uma estrutura de grade, como imagens. Elas são particularmente eficazes em tarefas de visão computacional devido à sua capacidade de capturar características espaciais e hierárquicas em dados de imagem.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 dirty="0" err="1"/>
              <a:t>Maycon</a:t>
            </a:r>
            <a:r>
              <a:rPr lang="pt-BR" dirty="0"/>
              <a:t> </a:t>
            </a:r>
            <a:r>
              <a:rPr lang="pt-BR" dirty="0" err="1"/>
              <a:t>Batestin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1800" dirty="0"/>
              <a:t>Cientista de dados</a:t>
            </a:r>
          </a:p>
          <a:p>
            <a:pPr rtl="0"/>
            <a:r>
              <a:rPr lang="pt-BR" sz="1800"/>
              <a:t>Ibm</a:t>
            </a:r>
            <a:r>
              <a:rPr lang="pt-BR" sz="1800" dirty="0"/>
              <a:t> </a:t>
            </a:r>
          </a:p>
          <a:p>
            <a:pPr rtl="0"/>
            <a:r>
              <a:rPr lang="pt-BR" sz="1800" dirty="0"/>
              <a:t>Inteligência artificial</a:t>
            </a:r>
          </a:p>
          <a:p>
            <a:pPr rtl="0"/>
            <a:r>
              <a:rPr lang="pt-BR" sz="1800"/>
              <a:t>Chatbots</a:t>
            </a:r>
            <a:endParaRPr lang="pt-BR" sz="1800" dirty="0"/>
          </a:p>
          <a:p>
            <a:pPr marL="0" indent="0" rtl="0">
              <a:buNone/>
            </a:pPr>
            <a:endParaRPr lang="pt-BR" sz="1800" dirty="0"/>
          </a:p>
          <a:p>
            <a:pPr rtl="0"/>
            <a:endParaRPr lang="pt-BR" sz="1800" dirty="0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9" r="11988"/>
          <a:stretch/>
        </p:blipFill>
        <p:spPr>
          <a:xfrm>
            <a:off x="6096543" y="227"/>
            <a:ext cx="5288377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CNN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por Yann </a:t>
            </a:r>
            <a:r>
              <a:rPr lang="pt-BR" dirty="0" err="1"/>
              <a:t>Lecun</a:t>
            </a:r>
            <a:r>
              <a:rPr lang="pt-BR" dirty="0"/>
              <a:t> (aluno do </a:t>
            </a:r>
            <a:r>
              <a:rPr lang="pt-BR" dirty="0" err="1"/>
              <a:t>Geofrey</a:t>
            </a:r>
            <a:r>
              <a:rPr lang="pt-BR" dirty="0"/>
              <a:t> </a:t>
            </a:r>
            <a:r>
              <a:rPr lang="pt-BR" dirty="0" err="1"/>
              <a:t>Hinton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 haver com imagem.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Filosofia (O nosso cérebro processa qualquer imagem em busca de uma característica dominante)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talvez a Rede Neural mais visualmente reconhecível.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322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C7CDE3-2B3E-3008-AAA6-DFCBDCD69A0E}"/>
              </a:ext>
            </a:extLst>
          </p:cNvPr>
          <p:cNvSpPr/>
          <p:nvPr/>
        </p:nvSpPr>
        <p:spPr>
          <a:xfrm>
            <a:off x="1285302" y="2765234"/>
            <a:ext cx="1718631" cy="1641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FB106A6E-6BA1-6CA2-6478-097BBFB850E1}"/>
              </a:ext>
            </a:extLst>
          </p:cNvPr>
          <p:cNvSpPr/>
          <p:nvPr/>
        </p:nvSpPr>
        <p:spPr>
          <a:xfrm>
            <a:off x="4267200" y="2261212"/>
            <a:ext cx="3260993" cy="23355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782572-811B-DE68-1FB4-46F0E709AE8B}"/>
              </a:ext>
            </a:extLst>
          </p:cNvPr>
          <p:cNvSpPr/>
          <p:nvPr/>
        </p:nvSpPr>
        <p:spPr>
          <a:xfrm>
            <a:off x="8560107" y="2679852"/>
            <a:ext cx="2115238" cy="19169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0F018C30-081C-75E3-F148-EDC3C28B22F7}"/>
              </a:ext>
            </a:extLst>
          </p:cNvPr>
          <p:cNvSpPr/>
          <p:nvPr/>
        </p:nvSpPr>
        <p:spPr>
          <a:xfrm>
            <a:off x="3349128" y="3428999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5E895F18-523A-0BAE-D3EC-B155D46B2573}"/>
              </a:ext>
            </a:extLst>
          </p:cNvPr>
          <p:cNvSpPr/>
          <p:nvPr/>
        </p:nvSpPr>
        <p:spPr>
          <a:xfrm>
            <a:off x="7724661" y="3398701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F67FF7-ECD1-D3B2-31F2-C3C03A275680}"/>
              </a:ext>
            </a:extLst>
          </p:cNvPr>
          <p:cNvSpPr txBox="1"/>
          <p:nvPr/>
        </p:nvSpPr>
        <p:spPr>
          <a:xfrm>
            <a:off x="4392975" y="700604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Como funciona?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D3BBDD-6788-5150-B6EB-EB7DBA183DE0}"/>
              </a:ext>
            </a:extLst>
          </p:cNvPr>
          <p:cNvSpPr txBox="1"/>
          <p:nvPr/>
        </p:nvSpPr>
        <p:spPr>
          <a:xfrm>
            <a:off x="1490032" y="3166359"/>
            <a:ext cx="1418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Imagem</a:t>
            </a:r>
          </a:p>
          <a:p>
            <a:r>
              <a:rPr lang="pt-BR" sz="2400" dirty="0"/>
              <a:t>Entrada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BC8340-000A-70BF-D2EA-E4D51D0A1E8C}"/>
              </a:ext>
            </a:extLst>
          </p:cNvPr>
          <p:cNvSpPr txBox="1"/>
          <p:nvPr/>
        </p:nvSpPr>
        <p:spPr>
          <a:xfrm>
            <a:off x="5386789" y="3242755"/>
            <a:ext cx="1418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REDE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B2DAA8-B6C9-DC83-8E6D-99DAB3ECE05B}"/>
              </a:ext>
            </a:extLst>
          </p:cNvPr>
          <p:cNvSpPr txBox="1"/>
          <p:nvPr/>
        </p:nvSpPr>
        <p:spPr>
          <a:xfrm>
            <a:off x="9072390" y="3398701"/>
            <a:ext cx="1418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263578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2C7CDE3-2B3E-3008-AAA6-DFCBDCD69A0E}"/>
              </a:ext>
            </a:extLst>
          </p:cNvPr>
          <p:cNvSpPr/>
          <p:nvPr/>
        </p:nvSpPr>
        <p:spPr>
          <a:xfrm>
            <a:off x="1257710" y="1704338"/>
            <a:ext cx="1718631" cy="1641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FB106A6E-6BA1-6CA2-6478-097BBFB850E1}"/>
              </a:ext>
            </a:extLst>
          </p:cNvPr>
          <p:cNvSpPr/>
          <p:nvPr/>
        </p:nvSpPr>
        <p:spPr>
          <a:xfrm>
            <a:off x="4280776" y="1750441"/>
            <a:ext cx="2944483" cy="14755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782572-811B-DE68-1FB4-46F0E709AE8B}"/>
              </a:ext>
            </a:extLst>
          </p:cNvPr>
          <p:cNvSpPr/>
          <p:nvPr/>
        </p:nvSpPr>
        <p:spPr>
          <a:xfrm>
            <a:off x="8543875" y="1601369"/>
            <a:ext cx="2115238" cy="19169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0F018C30-081C-75E3-F148-EDC3C28B22F7}"/>
              </a:ext>
            </a:extLst>
          </p:cNvPr>
          <p:cNvSpPr/>
          <p:nvPr/>
        </p:nvSpPr>
        <p:spPr>
          <a:xfrm>
            <a:off x="3307355" y="2265134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5E895F18-523A-0BAE-D3EC-B155D46B2573}"/>
              </a:ext>
            </a:extLst>
          </p:cNvPr>
          <p:cNvSpPr/>
          <p:nvPr/>
        </p:nvSpPr>
        <p:spPr>
          <a:xfrm>
            <a:off x="7708429" y="2320218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F67FF7-ECD1-D3B2-31F2-C3C03A275680}"/>
              </a:ext>
            </a:extLst>
          </p:cNvPr>
          <p:cNvSpPr txBox="1"/>
          <p:nvPr/>
        </p:nvSpPr>
        <p:spPr>
          <a:xfrm>
            <a:off x="4392975" y="700604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Como funciona?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BC8340-000A-70BF-D2EA-E4D51D0A1E8C}"/>
              </a:ext>
            </a:extLst>
          </p:cNvPr>
          <p:cNvSpPr txBox="1"/>
          <p:nvPr/>
        </p:nvSpPr>
        <p:spPr>
          <a:xfrm>
            <a:off x="5281857" y="2218187"/>
            <a:ext cx="1418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REDE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B2DAA8-B6C9-DC83-8E6D-99DAB3ECE05B}"/>
              </a:ext>
            </a:extLst>
          </p:cNvPr>
          <p:cNvSpPr txBox="1"/>
          <p:nvPr/>
        </p:nvSpPr>
        <p:spPr>
          <a:xfrm>
            <a:off x="8753460" y="2320218"/>
            <a:ext cx="1721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Cachorro</a:t>
            </a:r>
          </a:p>
        </p:txBody>
      </p:sp>
      <p:pic>
        <p:nvPicPr>
          <p:cNvPr id="3" name="Imagem 2" descr="Cachorro deitado na grama&#10;&#10;Descrição gerada automaticamente">
            <a:extLst>
              <a:ext uri="{FF2B5EF4-FFF2-40B4-BE49-F238E27FC236}">
                <a16:creationId xmlns:a16="http://schemas.microsoft.com/office/drawing/2014/main" id="{0AF1B73D-2707-7DB6-CB39-D5CCD6B1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76" y="1845875"/>
            <a:ext cx="1455209" cy="144995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88DC2C3-DBD2-E8D1-6FF7-CED210798498}"/>
              </a:ext>
            </a:extLst>
          </p:cNvPr>
          <p:cNvSpPr/>
          <p:nvPr/>
        </p:nvSpPr>
        <p:spPr>
          <a:xfrm>
            <a:off x="1257710" y="3903128"/>
            <a:ext cx="1718631" cy="1641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3D5AD978-73B2-D2ED-21C1-A343731B6165}"/>
              </a:ext>
            </a:extLst>
          </p:cNvPr>
          <p:cNvSpPr/>
          <p:nvPr/>
        </p:nvSpPr>
        <p:spPr>
          <a:xfrm>
            <a:off x="4280776" y="3949231"/>
            <a:ext cx="2944483" cy="14755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916942-7EA6-103A-E2D5-635E00B51D2F}"/>
              </a:ext>
            </a:extLst>
          </p:cNvPr>
          <p:cNvSpPr/>
          <p:nvPr/>
        </p:nvSpPr>
        <p:spPr>
          <a:xfrm>
            <a:off x="8543875" y="3800159"/>
            <a:ext cx="2115238" cy="19169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>
            <a:extLst>
              <a:ext uri="{FF2B5EF4-FFF2-40B4-BE49-F238E27FC236}">
                <a16:creationId xmlns:a16="http://schemas.microsoft.com/office/drawing/2014/main" id="{CD1BA893-A1AD-A85F-AF77-D0797FEA5F98}"/>
              </a:ext>
            </a:extLst>
          </p:cNvPr>
          <p:cNvSpPr/>
          <p:nvPr/>
        </p:nvSpPr>
        <p:spPr>
          <a:xfrm>
            <a:off x="3307355" y="4463924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>
            <a:extLst>
              <a:ext uri="{FF2B5EF4-FFF2-40B4-BE49-F238E27FC236}">
                <a16:creationId xmlns:a16="http://schemas.microsoft.com/office/drawing/2014/main" id="{780AE563-4002-9A27-BF87-886174F66962}"/>
              </a:ext>
            </a:extLst>
          </p:cNvPr>
          <p:cNvSpPr/>
          <p:nvPr/>
        </p:nvSpPr>
        <p:spPr>
          <a:xfrm>
            <a:off x="7708429" y="4519008"/>
            <a:ext cx="561860" cy="30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8501E58-44EE-5AA4-B150-2F332812069A}"/>
              </a:ext>
            </a:extLst>
          </p:cNvPr>
          <p:cNvSpPr txBox="1"/>
          <p:nvPr/>
        </p:nvSpPr>
        <p:spPr>
          <a:xfrm>
            <a:off x="5281857" y="4416977"/>
            <a:ext cx="1418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REDE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233100-C7CC-FC04-FE65-E596AC2833E5}"/>
              </a:ext>
            </a:extLst>
          </p:cNvPr>
          <p:cNvSpPr txBox="1"/>
          <p:nvPr/>
        </p:nvSpPr>
        <p:spPr>
          <a:xfrm>
            <a:off x="8769691" y="4538810"/>
            <a:ext cx="1721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Tartaruga</a:t>
            </a:r>
          </a:p>
        </p:txBody>
      </p:sp>
      <p:pic>
        <p:nvPicPr>
          <p:cNvPr id="22" name="Imagem 21" descr="Tartaruga em chão de terra&#10;&#10;Descrição gerada automaticamente">
            <a:extLst>
              <a:ext uri="{FF2B5EF4-FFF2-40B4-BE49-F238E27FC236}">
                <a16:creationId xmlns:a16="http://schemas.microsoft.com/office/drawing/2014/main" id="{CB61BA2E-6955-2777-6773-FF1E0BCA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38" y="4093828"/>
            <a:ext cx="1437483" cy="13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você precisa estar atento?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Convolution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Max </a:t>
            </a:r>
            <a:r>
              <a:rPr lang="pt-BR" dirty="0" err="1"/>
              <a:t>Pooling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Flatteting</a:t>
            </a:r>
            <a:r>
              <a:rPr lang="pt-B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Full Connection</a:t>
            </a:r>
          </a:p>
        </p:txBody>
      </p:sp>
    </p:spTree>
    <p:extLst>
      <p:ext uri="{BB962C8B-B14F-4D97-AF65-F5344CB8AC3E}">
        <p14:creationId xmlns:p14="http://schemas.microsoft.com/office/powerpoint/2010/main" val="403285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nvolution | NVIDIA Developer">
            <a:extLst>
              <a:ext uri="{FF2B5EF4-FFF2-40B4-BE49-F238E27FC236}">
                <a16:creationId xmlns:a16="http://schemas.microsoft.com/office/drawing/2014/main" id="{D7D39636-5072-7A49-AE8D-ACE69E021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64" y="2005475"/>
            <a:ext cx="9364271" cy="362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51CB01E-A94A-413B-2C1A-AD015EE0B3B5}"/>
              </a:ext>
            </a:extLst>
          </p:cNvPr>
          <p:cNvSpPr txBox="1"/>
          <p:nvPr/>
        </p:nvSpPr>
        <p:spPr>
          <a:xfrm>
            <a:off x="2510535" y="647542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Convolution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85134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3231-1C4D-4AB4-AB8B-D39CCC39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2619F-6BBD-4913-A4EA-27A2A01F2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32623C-82B3-4C43-98E0-31A4ACA2F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8FAB9D-1EE6-43AC-B8F1-6569A0B8E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962323-B671-484D-B5A3-CD475433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1DEBE4-9960-46D9-8D96-FBDE91728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1CB01E-A94A-413B-2C1A-AD015EE0B3B5}"/>
              </a:ext>
            </a:extLst>
          </p:cNvPr>
          <p:cNvSpPr txBox="1"/>
          <p:nvPr/>
        </p:nvSpPr>
        <p:spPr>
          <a:xfrm>
            <a:off x="1964444" y="808056"/>
            <a:ext cx="3974905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Max Pooling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E7D5B1-A6D2-7A45-90FC-A2A8744693A6}"/>
              </a:ext>
            </a:extLst>
          </p:cNvPr>
          <p:cNvSpPr txBox="1"/>
          <p:nvPr/>
        </p:nvSpPr>
        <p:spPr>
          <a:xfrm>
            <a:off x="1969803" y="2052116"/>
            <a:ext cx="3966801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err="1"/>
              <a:t>Variação</a:t>
            </a:r>
            <a:r>
              <a:rPr lang="en-US" dirty="0"/>
              <a:t> </a:t>
            </a:r>
            <a:r>
              <a:rPr lang="en-US" dirty="0" err="1"/>
              <a:t>Espacial</a:t>
            </a:r>
            <a:endParaRPr lang="en-US" dirty="0"/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 err="1"/>
              <a:t>Destaca</a:t>
            </a:r>
            <a:r>
              <a:rPr lang="en-US" dirty="0"/>
              <a:t> as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en-US" dirty="0"/>
          </a:p>
        </p:txBody>
      </p:sp>
      <p:pic>
        <p:nvPicPr>
          <p:cNvPr id="7" name="Imagem 6" descr="Tomate em cima&#10;&#10;Descrição gerada automaticamente">
            <a:extLst>
              <a:ext uri="{FF2B5EF4-FFF2-40B4-BE49-F238E27FC236}">
                <a16:creationId xmlns:a16="http://schemas.microsoft.com/office/drawing/2014/main" id="{3B8DE485-D74E-D8D6-37EE-3D317E512B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678" r="-4" b="8501"/>
          <a:stretch/>
        </p:blipFill>
        <p:spPr>
          <a:xfrm>
            <a:off x="6747481" y="2"/>
            <a:ext cx="4636987" cy="34229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Imagem 4" descr="Frutas e vegetais&#10;&#10;Descrição gerada automaticamente">
            <a:extLst>
              <a:ext uri="{FF2B5EF4-FFF2-40B4-BE49-F238E27FC236}">
                <a16:creationId xmlns:a16="http://schemas.microsoft.com/office/drawing/2014/main" id="{5B052EDB-B05F-6FDD-7AA3-2B34304717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62" r="4" b="4"/>
          <a:stretch/>
        </p:blipFill>
        <p:spPr>
          <a:xfrm>
            <a:off x="6747933" y="3425633"/>
            <a:ext cx="4636987" cy="343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C5CA78E-387F-4DB6-8894-AA38E5EAF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1CB01E-A94A-413B-2C1A-AD015EE0B3B5}"/>
              </a:ext>
            </a:extLst>
          </p:cNvPr>
          <p:cNvSpPr txBox="1"/>
          <p:nvPr/>
        </p:nvSpPr>
        <p:spPr>
          <a:xfrm>
            <a:off x="1969803" y="808056"/>
            <a:ext cx="8608037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Flatteting</a:t>
            </a:r>
          </a:p>
        </p:txBody>
      </p:sp>
      <p:pic>
        <p:nvPicPr>
          <p:cNvPr id="1026" name="Picture 2" descr="Convolutional Neural Networks (CNN): Step 3 - Flattening - Blogs -  SuperDataScience | Machine Learning | AI | Data Science Career | Analytics  | Success">
            <a:extLst>
              <a:ext uri="{FF2B5EF4-FFF2-40B4-BE49-F238E27FC236}">
                <a16:creationId xmlns:a16="http://schemas.microsoft.com/office/drawing/2014/main" id="{461FEE91-5E17-BB74-12BC-57939F06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6216" y="2119051"/>
            <a:ext cx="7847956" cy="3742871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0" y="3342966"/>
            <a:ext cx="10543141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dirty="0">
                <a:latin typeface="+mj-lt"/>
                <a:ea typeface="+mj-ea"/>
                <a:cs typeface="+mj-cs"/>
              </a:rPr>
              <a:t>CNN Versus </a:t>
            </a:r>
            <a:r>
              <a:rPr lang="en-US" sz="4400" i="1" dirty="0" err="1">
                <a:latin typeface="+mj-lt"/>
                <a:ea typeface="+mj-ea"/>
                <a:cs typeface="+mj-cs"/>
              </a:rPr>
              <a:t>Detecção</a:t>
            </a:r>
            <a:r>
              <a:rPr lang="en-US" sz="4400" i="1" dirty="0">
                <a:latin typeface="+mj-lt"/>
                <a:ea typeface="+mj-ea"/>
                <a:cs typeface="+mj-cs"/>
              </a:rPr>
              <a:t> de Imagens</a:t>
            </a:r>
          </a:p>
        </p:txBody>
      </p:sp>
    </p:spTree>
    <p:extLst>
      <p:ext uri="{BB962C8B-B14F-4D97-AF65-F5344CB8AC3E}">
        <p14:creationId xmlns:p14="http://schemas.microsoft.com/office/powerpoint/2010/main" val="208344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e high-level architecture of Faster R-CNN | Download Scientific Diagram">
            <a:extLst>
              <a:ext uri="{FF2B5EF4-FFF2-40B4-BE49-F238E27FC236}">
                <a16:creationId xmlns:a16="http://schemas.microsoft.com/office/drawing/2014/main" id="{B274B9A1-55D0-B0C6-ACA5-CF8097621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72" y="1168400"/>
            <a:ext cx="4064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gmentação de Imagens Médicas com Deep Learning - Data Science Academy">
            <a:extLst>
              <a:ext uri="{FF2B5EF4-FFF2-40B4-BE49-F238E27FC236}">
                <a16:creationId xmlns:a16="http://schemas.microsoft.com/office/drawing/2014/main" id="{121DCC48-2F2E-94E7-611D-3A22E01A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28" y="2045607"/>
            <a:ext cx="42418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88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F6D143F-C470-31C2-FAA5-436646202D6C}"/>
              </a:ext>
            </a:extLst>
          </p:cNvPr>
          <p:cNvSpPr txBox="1"/>
          <p:nvPr/>
        </p:nvSpPr>
        <p:spPr>
          <a:xfrm>
            <a:off x="1341302" y="2679159"/>
            <a:ext cx="95273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Detecção de imagens é uma tarefa de visão computacional que envolve identificar e localizar objetos específicos dentro de uma imagem. Ao contrário da classificação de imagens, que apenas rotula a imagem inteira, a detecção de imagens também desenha caixas delimitadoras ao redor dos objetos identificados.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25ABAE-AD70-C02E-F5D4-0B2EE5645EFE}"/>
              </a:ext>
            </a:extLst>
          </p:cNvPr>
          <p:cNvSpPr txBox="1"/>
          <p:nvPr/>
        </p:nvSpPr>
        <p:spPr>
          <a:xfrm>
            <a:off x="1341302" y="1328565"/>
            <a:ext cx="7780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Detecção de Imagens</a:t>
            </a:r>
          </a:p>
        </p:txBody>
      </p:sp>
    </p:spTree>
    <p:extLst>
      <p:ext uri="{BB962C8B-B14F-4D97-AF65-F5344CB8AC3E}">
        <p14:creationId xmlns:p14="http://schemas.microsoft.com/office/powerpoint/2010/main" val="419218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l" rtl="0"/>
            <a:r>
              <a:rPr lang="pt-BR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2353843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5" name="Rectangle 1054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-865553" y="378519"/>
            <a:ext cx="8445357" cy="8835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 err="1">
                <a:latin typeface="+mj-lt"/>
                <a:ea typeface="+mj-ea"/>
                <a:cs typeface="+mj-cs"/>
              </a:rPr>
              <a:t>Arquitetura</a:t>
            </a:r>
            <a:endParaRPr lang="en-US" sz="4100" dirty="0">
              <a:latin typeface="+mj-lt"/>
              <a:ea typeface="+mj-ea"/>
              <a:cs typeface="+mj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Arredondado 2">
            <a:hlinkClick r:id="rId5" invalidUrl="vscode:///"/>
            <a:extLst>
              <a:ext uri="{FF2B5EF4-FFF2-40B4-BE49-F238E27FC236}">
                <a16:creationId xmlns:a16="http://schemas.microsoft.com/office/drawing/2014/main" id="{5CAA4005-FB12-6C6F-6684-1DED78ED2DF8}"/>
              </a:ext>
            </a:extLst>
          </p:cNvPr>
          <p:cNvSpPr/>
          <p:nvPr/>
        </p:nvSpPr>
        <p:spPr>
          <a:xfrm>
            <a:off x="3782902" y="5695104"/>
            <a:ext cx="4461832" cy="947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Notebook</a:t>
            </a:r>
          </a:p>
        </p:txBody>
      </p:sp>
      <p:pic>
        <p:nvPicPr>
          <p:cNvPr id="7170" name="Picture 2" descr="Implementando a estrutura de uma Rede Neural Convolucional utilizando o  MapReduce do Spark | Rafael Sakurai">
            <a:extLst>
              <a:ext uri="{FF2B5EF4-FFF2-40B4-BE49-F238E27FC236}">
                <a16:creationId xmlns:a16="http://schemas.microsoft.com/office/drawing/2014/main" id="{495F2942-353B-3CA4-6C8D-2C5C1C93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78" y="1438091"/>
            <a:ext cx="7104257" cy="36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877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49A0C8-4DD4-4ABB-A614-23284776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A325A-2919-4123-9174-54EABC5A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E82CC2-31B4-4592-9C30-6A975D5D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CE383-5E7E-4B66-B52A-B492AE0F1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185A96-18D7-4084-8117-F60559EB2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4A425-32DC-4467-9A4A-9176EC369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53389-3CCE-4DFA-9F44-1093CA4D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A9074EF-75C6-40E4-B8AE-48DDDC35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5200" y="0"/>
            <a:ext cx="1936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018C7-4970-4022-A967-85B66E74F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02552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Objetivos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DDCB6-CB7F-4357-B284-774DFD05F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335" y="2316631"/>
            <a:ext cx="84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Conhecer e Aprender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</a:t>
            </a:r>
            <a:r>
              <a:rPr lang="pt-BR" dirty="0" err="1"/>
              <a:t>Machine</a:t>
            </a:r>
            <a:r>
              <a:rPr lang="pt-BR" dirty="0"/>
              <a:t>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RNA (REDES NEURAIS ARTIFICIAIS)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Sobre Redes Neurais </a:t>
            </a:r>
            <a:r>
              <a:rPr lang="pt-BR" dirty="0" err="1"/>
              <a:t>Convolucionais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>
                <a:latin typeface="+mj-lt"/>
                <a:ea typeface="+mj-ea"/>
                <a:cs typeface="+mj-cs"/>
              </a:rPr>
              <a:t>Mercado</a:t>
            </a:r>
          </a:p>
        </p:txBody>
      </p:sp>
    </p:spTree>
    <p:extLst>
      <p:ext uri="{BB962C8B-B14F-4D97-AF65-F5344CB8AC3E}">
        <p14:creationId xmlns:p14="http://schemas.microsoft.com/office/powerpoint/2010/main" val="106422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0DCDC94-9737-EBF6-C92D-AD6D5EAE5AC5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Medicina (Detecção de anomalias e laudos médicos)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Segurança (Monitoramento </a:t>
            </a:r>
            <a:r>
              <a:rPr lang="pt-BR" dirty="0" err="1"/>
              <a:t>convolucional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Agronegócio (Detecção de doenças e controle de pragas)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Entretimento (Filmes, música, arte)</a:t>
            </a:r>
          </a:p>
        </p:txBody>
      </p:sp>
    </p:spTree>
    <p:extLst>
      <p:ext uri="{BB962C8B-B14F-4D97-AF65-F5344CB8AC3E}">
        <p14:creationId xmlns:p14="http://schemas.microsoft.com/office/powerpoint/2010/main" val="273915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Pré-requisito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988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/>
              <a:t>Pré</a:t>
            </a:r>
            <a:r>
              <a:rPr lang="pt-BR" sz="3200" dirty="0"/>
              <a:t> Requisitos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Lógica de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15593</TotalTime>
  <Words>373</Words>
  <Application>Microsoft Macintosh PowerPoint</Application>
  <PresentationFormat>Widescreen</PresentationFormat>
  <Paragraphs>95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MS Shell Dlg 2</vt:lpstr>
      <vt:lpstr>Wingdings</vt:lpstr>
      <vt:lpstr>Wingdings 3</vt:lpstr>
      <vt:lpstr>Madison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Batestin</cp:lastModifiedBy>
  <cp:revision>32</cp:revision>
  <dcterms:created xsi:type="dcterms:W3CDTF">2024-03-23T13:38:28Z</dcterms:created>
  <dcterms:modified xsi:type="dcterms:W3CDTF">2024-06-25T18:34:03Z</dcterms:modified>
</cp:coreProperties>
</file>