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61" r:id="rId4"/>
    <p:sldId id="259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1"/>
  </p:normalViewPr>
  <p:slideViewPr>
    <p:cSldViewPr snapToGrid="0" snapToObjects="1">
      <p:cViewPr>
        <p:scale>
          <a:sx n="80" d="100"/>
          <a:sy n="80" d="100"/>
        </p:scale>
        <p:origin x="14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err="1" smtClean="0"/>
              <a:t>CrowdPlay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i="1" dirty="0" smtClean="0"/>
              <a:t>by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de-DE" sz="1200" dirty="0"/>
              <a:t> Gruppe 02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-  Anders </a:t>
            </a:r>
            <a:r>
              <a:rPr lang="de-DE" sz="1200" dirty="0"/>
              <a:t>W. Birkelund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-  Rune </a:t>
            </a:r>
            <a:r>
              <a:rPr lang="de-DE" sz="1200" dirty="0"/>
              <a:t>D. Rask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- Khaled  G</a:t>
            </a:r>
            <a:r>
              <a:rPr lang="de-DE" sz="1200" dirty="0"/>
              <a:t>. </a:t>
            </a:r>
            <a:r>
              <a:rPr lang="de-DE" sz="1200" dirty="0" err="1"/>
              <a:t>Edwan</a:t>
            </a:r>
            <a:r>
              <a:rPr lang="de-DE" sz="1200" dirty="0"/>
              <a:t>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- Jonas </a:t>
            </a:r>
            <a:r>
              <a:rPr lang="de-DE" sz="1200" dirty="0"/>
              <a:t>R. </a:t>
            </a:r>
            <a:r>
              <a:rPr lang="de-DE" sz="1200" dirty="0" err="1" smtClean="0"/>
              <a:t>Hartogsohn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/>
              <a:t/>
            </a:r>
            <a:br>
              <a:rPr lang="de-DE" sz="1200" dirty="0"/>
            </a:br>
            <a:r>
              <a:rPr lang="de-DE" sz="1200" dirty="0" smtClean="0"/>
              <a:t>8/6 2017</a:t>
            </a:r>
            <a:endParaRPr lang="en-US" sz="1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50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Sekvens</a:t>
            </a:r>
            <a:r>
              <a:rPr lang="en-US" dirty="0" smtClean="0"/>
              <a:t>-Diagram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err="1" smtClean="0"/>
              <a:t>Søg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tilføj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Billede 2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600466"/>
            <a:ext cx="7315200" cy="364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21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</a:t>
            </a:r>
            <a:br>
              <a:rPr lang="en-US" dirty="0" smtClean="0"/>
            </a:br>
            <a:r>
              <a:rPr lang="en-US" dirty="0" err="1" smtClean="0"/>
              <a:t>StartActivity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920261"/>
            <a:ext cx="7315200" cy="3007953"/>
          </a:xfrm>
        </p:spPr>
      </p:pic>
    </p:spTree>
    <p:extLst>
      <p:ext uri="{BB962C8B-B14F-4D97-AF65-F5344CB8AC3E}">
        <p14:creationId xmlns:p14="http://schemas.microsoft.com/office/powerpoint/2010/main" val="895705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smtClean="0"/>
              <a:t>Snippets</a:t>
            </a:r>
            <a:br>
              <a:rPr lang="en-US" dirty="0" smtClean="0"/>
            </a:br>
            <a:r>
              <a:rPr lang="en-US" dirty="0" smtClean="0"/>
              <a:t>URL-Request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961" y="863600"/>
            <a:ext cx="5560753" cy="5121275"/>
          </a:xfrm>
        </p:spPr>
      </p:pic>
    </p:spTree>
    <p:extLst>
      <p:ext uri="{BB962C8B-B14F-4D97-AF65-F5344CB8AC3E}">
        <p14:creationId xmlns:p14="http://schemas.microsoft.com/office/powerpoint/2010/main" val="243726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smtClean="0"/>
              <a:t>Snippets</a:t>
            </a:r>
            <a:br>
              <a:rPr lang="en-US" dirty="0" smtClean="0"/>
            </a:br>
            <a:r>
              <a:rPr lang="en-US" sz="3200" dirty="0" smtClean="0"/>
              <a:t>Firebase +</a:t>
            </a:r>
            <a:br>
              <a:rPr lang="en-US" sz="3200" dirty="0" smtClean="0"/>
            </a:br>
            <a:r>
              <a:rPr lang="en-US" sz="3200" dirty="0" err="1" smtClean="0"/>
              <a:t>RecyclerAdapter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439" y="716883"/>
            <a:ext cx="7315200" cy="342386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03" y="4642574"/>
            <a:ext cx="42926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1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3838" y="1131887"/>
            <a:ext cx="69850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4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4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3838" y="1131887"/>
            <a:ext cx="6985000" cy="45847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486400" y="1557867"/>
            <a:ext cx="4148667" cy="3640666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842000" y="1680104"/>
            <a:ext cx="3674533" cy="3518429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83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3838" y="1677987"/>
            <a:ext cx="69850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1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project structure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99" y="863600"/>
            <a:ext cx="3363677" cy="5121275"/>
          </a:xfrm>
        </p:spPr>
      </p:pic>
    </p:spTree>
    <p:extLst>
      <p:ext uri="{BB962C8B-B14F-4D97-AF65-F5344CB8AC3E}">
        <p14:creationId xmlns:p14="http://schemas.microsoft.com/office/powerpoint/2010/main" val="388584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app components</a:t>
            </a:r>
            <a:endParaRPr lang="en-US" dirty="0"/>
          </a:p>
        </p:txBody>
      </p:sp>
      <p:pic>
        <p:nvPicPr>
          <p:cNvPr id="1026" name="Picture 2" descr="https://word-edit.officeapps.live.com/we/ResReader.ashx?v=00000000-0000-0000-0000-000000000014&amp;n=E2o66364233.img&amp;rndm=eb584f68-0691-487a-ae3a-4c517f399673&amp;Fi=SD23E2508BB75B5866!2260&amp;C=5_810_BAY-SKY-WAC-WSHI&amp;ak=t%3D0%26s%3D0%26v%3DAhGMZQUXI4BngbE%26m%3Den%2Dus&amp;usid=88ba5c4e-4617-4243-9e44-62e57dae7dd0&amp;build=16.0.8301.7775&amp;waccluster=NL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357" y="863600"/>
            <a:ext cx="3933962" cy="512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8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Class Diagram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23148" y="863600"/>
            <a:ext cx="5806379" cy="512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60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8313" y="885825"/>
            <a:ext cx="649605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806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Sekvens</a:t>
            </a:r>
            <a:r>
              <a:rPr lang="en-US" dirty="0" smtClean="0"/>
              <a:t>-diagram</a:t>
            </a:r>
            <a:br>
              <a:rPr lang="en-US" dirty="0" smtClean="0"/>
            </a:br>
            <a:r>
              <a:rPr lang="en-US" dirty="0" smtClean="0"/>
              <a:t>“Start </a:t>
            </a:r>
            <a:r>
              <a:rPr lang="en-US" dirty="0" err="1" smtClean="0"/>
              <a:t>ny</a:t>
            </a:r>
            <a:r>
              <a:rPr lang="en-US" dirty="0" smtClean="0"/>
              <a:t> fest”</a:t>
            </a:r>
            <a:endParaRPr lang="en-US" dirty="0"/>
          </a:p>
        </p:txBody>
      </p:sp>
      <p:pic>
        <p:nvPicPr>
          <p:cNvPr id="4" name="Billede 1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235381"/>
            <a:ext cx="7315200" cy="437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0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99</TotalTime>
  <Words>27</Words>
  <Application>Microsoft Macintosh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Corbel</vt:lpstr>
      <vt:lpstr>Wingdings 2</vt:lpstr>
      <vt:lpstr>Arial</vt:lpstr>
      <vt:lpstr>Frame</vt:lpstr>
      <vt:lpstr>CrowdPlay by   Gruppe 02   -  Anders W. Birkelund  -  Rune D. Rask  - Khaled  G. Edwan  - Jonas R. Hartogsohn  8/6 2017</vt:lpstr>
      <vt:lpstr>Why?</vt:lpstr>
      <vt:lpstr>Why?</vt:lpstr>
      <vt:lpstr>What?</vt:lpstr>
      <vt:lpstr>App project structure</vt:lpstr>
      <vt:lpstr>Main app components</vt:lpstr>
      <vt:lpstr>UML Class Diagram</vt:lpstr>
      <vt:lpstr>Use Case Diagram</vt:lpstr>
      <vt:lpstr>Sekvens-diagram “Start ny fest”</vt:lpstr>
      <vt:lpstr>Sekvens-Diagram “Søg og tilføj”</vt:lpstr>
      <vt:lpstr>Code Snippets StartActivity</vt:lpstr>
      <vt:lpstr>Code Snippets URL-Request</vt:lpstr>
      <vt:lpstr>Code Snippets Firebase + RecyclerAdapter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CrowdPlay by   Gruppe 02   -  Anders W. Birkelund  -  Rune D. Rask  - Khaled  G. Edwan  - Jonas R. Hartogsohn  8/6 2017</dc:title>
  <dc:creator>Anders Birkelund</dc:creator>
  <cp:lastModifiedBy>Anders Birkelund</cp:lastModifiedBy>
  <cp:revision>8</cp:revision>
  <dcterms:created xsi:type="dcterms:W3CDTF">2017-06-07T10:55:24Z</dcterms:created>
  <dcterms:modified xsi:type="dcterms:W3CDTF">2017-06-07T12:34:53Z</dcterms:modified>
</cp:coreProperties>
</file>