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6690-7453-43A9-9B51-7173FABB2D04}" type="datetimeFigureOut">
              <a:rPr lang="da-DK" smtClean="0"/>
              <a:t>11-05-2017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E77-32BD-49A9-949D-5EE4BD967C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90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D7E77-32BD-49A9-949D-5EE4BD967C5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36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3943-9B2F-426B-B92E-F2981C0A6181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2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2BF-B03B-4E20-BA58-081C4B8ADAD3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4D44-919B-4BDE-822F-51DCD8E7022C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4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205E-0D83-4543-B19E-F08B0D72C1FB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8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1055-E5B5-4603-8567-56F8061424DC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5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175F-B746-4CFC-B0E1-B5A0054B0690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1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2514-4704-4AE6-964C-84C3C84C77EA}" type="datetime1">
              <a:rPr lang="da-DK" smtClean="0"/>
              <a:t>11-05-2017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50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EBF-178C-486F-A7C8-E4A22B107738}" type="datetime1">
              <a:rPr lang="da-DK" smtClean="0"/>
              <a:t>11-05-2017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08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7135-28B9-44D1-AFE0-35F26429D83C}" type="datetime1">
              <a:rPr lang="da-DK" smtClean="0"/>
              <a:t>11-05-2017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0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55D5-8824-491C-8009-EE21FE1B1D65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4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97C-EE37-4A26-8347-0DD73B267312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3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E36-09AC-4FB2-B38C-E877749D6C9B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0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MEDIATOR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Design Pattern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z="1500" dirty="0" smtClean="0"/>
              <a:t>I4SWD-01 Group 02</a:t>
            </a:r>
            <a:endParaRPr lang="da-DK" sz="1500" dirty="0"/>
          </a:p>
        </p:txBody>
      </p:sp>
    </p:spTree>
    <p:extLst>
      <p:ext uri="{BB962C8B-B14F-4D97-AF65-F5344CB8AC3E}">
        <p14:creationId xmlns:p14="http://schemas.microsoft.com/office/powerpoint/2010/main" val="28591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4416188" cy="4351338"/>
          </a:xfrm>
        </p:spPr>
        <p:txBody>
          <a:bodyPr/>
          <a:lstStyle/>
          <a:p>
            <a:r>
              <a:rPr lang="da-DK" dirty="0" smtClean="0"/>
              <a:t>Håndterer kommunikation mellem objekter</a:t>
            </a:r>
          </a:p>
          <a:p>
            <a:r>
              <a:rPr lang="da-DK" dirty="0" smtClean="0"/>
              <a:t>Giver løs kobling</a:t>
            </a:r>
          </a:p>
          <a:p>
            <a:r>
              <a:rPr lang="da-DK" dirty="0" smtClean="0"/>
              <a:t>Objekterne kender ikke til hinanden</a:t>
            </a:r>
          </a:p>
          <a:p>
            <a:r>
              <a:rPr lang="da-DK" dirty="0" smtClean="0"/>
              <a:t>Open/Close opnås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029" y="1690688"/>
            <a:ext cx="5895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457132" cy="4351338"/>
          </a:xfrm>
        </p:spPr>
        <p:txBody>
          <a:bodyPr/>
          <a:lstStyle/>
          <a:p>
            <a:r>
              <a:rPr lang="da-DK" dirty="0" smtClean="0"/>
              <a:t>Opsætning af </a:t>
            </a:r>
            <a:r>
              <a:rPr lang="da-DK" dirty="0" err="1" smtClean="0"/>
              <a:t>telefon-forbindelser</a:t>
            </a:r>
            <a:endParaRPr lang="da-DK" dirty="0" smtClean="0"/>
          </a:p>
          <a:p>
            <a:r>
              <a:rPr lang="da-DK" dirty="0" smtClean="0"/>
              <a:t>Mange forbindelser – høj kobling</a:t>
            </a:r>
          </a:p>
          <a:p>
            <a:r>
              <a:rPr lang="da-DK" dirty="0" smtClean="0"/>
              <a:t>Tilføjelse af nye telefoner – koblingen stiger markant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44" y="1690688"/>
            <a:ext cx="5391526" cy="36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52666" cy="4351338"/>
          </a:xfrm>
        </p:spPr>
        <p:txBody>
          <a:bodyPr/>
          <a:lstStyle/>
          <a:p>
            <a:r>
              <a:rPr lang="da-DK" dirty="0" err="1" smtClean="0"/>
              <a:t>PhoneCentral</a:t>
            </a:r>
            <a:r>
              <a:rPr lang="da-DK" dirty="0" smtClean="0"/>
              <a:t> introduceres som </a:t>
            </a:r>
            <a:r>
              <a:rPr lang="da-DK" dirty="0" err="1" smtClean="0"/>
              <a:t>Mediator</a:t>
            </a:r>
            <a:endParaRPr lang="da-DK" dirty="0" smtClean="0"/>
          </a:p>
          <a:p>
            <a:r>
              <a:rPr lang="da-DK" dirty="0" smtClean="0"/>
              <a:t>Koblingen falder markant</a:t>
            </a:r>
          </a:p>
          <a:p>
            <a:r>
              <a:rPr lang="da-DK" dirty="0" err="1" smtClean="0"/>
              <a:t>PhoneCentral</a:t>
            </a:r>
            <a:r>
              <a:rPr lang="da-DK" dirty="0" smtClean="0"/>
              <a:t> </a:t>
            </a:r>
            <a:r>
              <a:rPr lang="da-DK" dirty="0" err="1" smtClean="0"/>
              <a:t>faciliterer</a:t>
            </a:r>
            <a:r>
              <a:rPr lang="da-DK" dirty="0" smtClean="0"/>
              <a:t> al kommunikation</a:t>
            </a:r>
          </a:p>
          <a:p>
            <a:r>
              <a:rPr lang="da-DK" dirty="0" smtClean="0"/>
              <a:t>Intet problem, hvis en telefon fjernes </a:t>
            </a:r>
          </a:p>
          <a:p>
            <a:r>
              <a:rPr lang="da-DK" dirty="0" smtClean="0"/>
              <a:t>Open/Close er nu overholdt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89" y="1690688"/>
            <a:ext cx="5524611" cy="37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Anvendt 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01973" y="1847850"/>
            <a:ext cx="4170528" cy="4351338"/>
          </a:xfrm>
        </p:spPr>
        <p:txBody>
          <a:bodyPr/>
          <a:lstStyle/>
          <a:p>
            <a:r>
              <a:rPr lang="da-DK" dirty="0" smtClean="0"/>
              <a:t>Phone-eksempel udbygget</a:t>
            </a:r>
          </a:p>
          <a:p>
            <a:r>
              <a:rPr lang="da-DK" dirty="0" smtClean="0"/>
              <a:t>Objekterne kan ringe/skrive til hinanden via Mediator</a:t>
            </a:r>
          </a:p>
          <a:p>
            <a:r>
              <a:rPr lang="da-DK" dirty="0" smtClean="0"/>
              <a:t>Uanset antallet af Phones vil afhængigheden være den samme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69" y="1690688"/>
            <a:ext cx="6034229" cy="42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382034" y="1690688"/>
            <a:ext cx="5068438" cy="4351338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Observer</a:t>
            </a:r>
          </a:p>
          <a:p>
            <a:r>
              <a:rPr lang="da-DK" dirty="0" smtClean="0"/>
              <a:t>Introducerer Observer og </a:t>
            </a:r>
            <a:r>
              <a:rPr lang="da-DK" dirty="0" err="1" smtClean="0"/>
              <a:t>Subject</a:t>
            </a:r>
            <a:r>
              <a:rPr lang="da-DK" dirty="0" smtClean="0"/>
              <a:t>-objekter til systemet</a:t>
            </a:r>
          </a:p>
          <a:p>
            <a:r>
              <a:rPr lang="da-DK" dirty="0" smtClean="0"/>
              <a:t>Kommunikationen går én vej – fra </a:t>
            </a:r>
            <a:r>
              <a:rPr lang="da-DK" dirty="0" err="1" smtClean="0"/>
              <a:t>Subject</a:t>
            </a:r>
            <a:r>
              <a:rPr lang="da-DK" dirty="0" smtClean="0"/>
              <a:t> til Observer</a:t>
            </a:r>
          </a:p>
          <a:p>
            <a:r>
              <a:rPr lang="da-DK" dirty="0" smtClean="0"/>
              <a:t>Giver lav kobling i systemet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1690688"/>
            <a:ext cx="4866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/>
              <a:t>Mediator</a:t>
            </a:r>
          </a:p>
          <a:p>
            <a:r>
              <a:rPr lang="da-DK" dirty="0" err="1" smtClean="0"/>
              <a:t>Faciliterer</a:t>
            </a:r>
            <a:r>
              <a:rPr lang="da-DK" dirty="0" smtClean="0"/>
              <a:t> kommunikation mellem eksisterende objekter</a:t>
            </a:r>
          </a:p>
          <a:p>
            <a:r>
              <a:rPr lang="da-DK" dirty="0" smtClean="0"/>
              <a:t>Kommunikationen går begge veje mellem objekterne</a:t>
            </a:r>
          </a:p>
          <a:p>
            <a:r>
              <a:rPr lang="da-DK" dirty="0" smtClean="0"/>
              <a:t>Giver lav kobling  i systemet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57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6382034" y="1690688"/>
            <a:ext cx="5068438" cy="1653013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Ulemper</a:t>
            </a:r>
          </a:p>
          <a:p>
            <a:r>
              <a:rPr lang="da-DK" dirty="0" smtClean="0"/>
              <a:t>Kompleksitet</a:t>
            </a:r>
          </a:p>
          <a:p>
            <a:r>
              <a:rPr lang="da-DK" dirty="0" smtClean="0"/>
              <a:t>Specificitet</a:t>
            </a: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1690688"/>
            <a:ext cx="5447162" cy="1803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/>
              <a:t>Fordele</a:t>
            </a:r>
          </a:p>
          <a:p>
            <a:r>
              <a:rPr lang="da-DK" dirty="0" smtClean="0"/>
              <a:t>Open/Close opfyldes</a:t>
            </a:r>
          </a:p>
          <a:p>
            <a:r>
              <a:rPr lang="da-DK" dirty="0" smtClean="0"/>
              <a:t>Lav kobling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6382034" y="3801767"/>
            <a:ext cx="5068438" cy="240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dirty="0" smtClean="0"/>
              <a:t>Benyttes ikke</a:t>
            </a:r>
          </a:p>
          <a:p>
            <a:r>
              <a:rPr lang="da-DK" dirty="0" smtClean="0"/>
              <a:t>Ved en-vejs-kommunikation (Observer kan benyttes)</a:t>
            </a:r>
          </a:p>
          <a:p>
            <a:pPr marL="0" indent="0">
              <a:buNone/>
            </a:pPr>
            <a:endParaRPr lang="da-DK" dirty="0" smtClean="0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838200" y="3801767"/>
            <a:ext cx="5447162" cy="255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/>
              <a:t>Benyttes</a:t>
            </a:r>
          </a:p>
          <a:p>
            <a:r>
              <a:rPr lang="da-DK" dirty="0" smtClean="0"/>
              <a:t>I systemer med høj kobling</a:t>
            </a:r>
          </a:p>
          <a:p>
            <a:r>
              <a:rPr lang="da-DK" dirty="0" smtClean="0"/>
              <a:t>Komponenter skal kommunikere mellem hinanden</a:t>
            </a:r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836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168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MEDIATOR</vt:lpstr>
      <vt:lpstr>Introduktion</vt:lpstr>
      <vt:lpstr>Eksempel</vt:lpstr>
      <vt:lpstr>Eksempel</vt:lpstr>
      <vt:lpstr>Anvendt Eksempel</vt:lpstr>
      <vt:lpstr>Sammenligning</vt:lpstr>
      <vt:lpstr>Konklusion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Jonas Rasborg</dc:creator>
  <cp:lastModifiedBy>Jonas Rasborg</cp:lastModifiedBy>
  <cp:revision>94</cp:revision>
  <dcterms:created xsi:type="dcterms:W3CDTF">2017-05-09T14:56:54Z</dcterms:created>
  <dcterms:modified xsi:type="dcterms:W3CDTF">2017-05-11T10:48:14Z</dcterms:modified>
</cp:coreProperties>
</file>