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3" r:id="rId6"/>
    <p:sldId id="262" r:id="rId7"/>
    <p:sldId id="260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B6690-7453-43A9-9B51-7173FABB2D04}" type="datetimeFigureOut">
              <a:rPr lang="da-DK" smtClean="0"/>
              <a:t>10-05-2017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D7E77-32BD-49A9-949D-5EE4BD967C5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0906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D7E77-32BD-49A9-949D-5EE4BD967C57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936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3943-9B2F-426B-B92E-F2981C0A6181}" type="datetime1">
              <a:rPr lang="da-DK" smtClean="0"/>
              <a:t>10-05-2017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126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2BF-B03B-4E20-BA58-081C4B8ADAD3}" type="datetime1">
              <a:rPr lang="da-DK" smtClean="0"/>
              <a:t>10-05-2017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109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4D44-919B-4BDE-822F-51DCD8E7022C}" type="datetime1">
              <a:rPr lang="da-DK" smtClean="0"/>
              <a:t>10-05-2017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447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205E-0D83-4543-B19E-F08B0D72C1FB}" type="datetime1">
              <a:rPr lang="da-DK" smtClean="0"/>
              <a:t>10-05-2017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380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1055-E5B5-4603-8567-56F8061424DC}" type="datetime1">
              <a:rPr lang="da-DK" smtClean="0"/>
              <a:t>10-05-2017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156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175F-B746-4CFC-B0E1-B5A0054B0690}" type="datetime1">
              <a:rPr lang="da-DK" smtClean="0"/>
              <a:t>10-05-2017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811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2514-4704-4AE6-964C-84C3C84C77EA}" type="datetime1">
              <a:rPr lang="da-DK" smtClean="0"/>
              <a:t>10-05-2017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509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EEBF-178C-486F-A7C8-E4A22B107738}" type="datetime1">
              <a:rPr lang="da-DK" smtClean="0"/>
              <a:t>10-05-2017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082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7135-28B9-44D1-AFE0-35F26429D83C}" type="datetime1">
              <a:rPr lang="da-DK" smtClean="0"/>
              <a:t>10-05-2017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904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55D5-8824-491C-8009-EE21FE1B1D65}" type="datetime1">
              <a:rPr lang="da-DK" smtClean="0"/>
              <a:t>10-05-2017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742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697C-EE37-4A26-8347-0DD73B267312}" type="datetime1">
              <a:rPr lang="da-DK" smtClean="0"/>
              <a:t>10-05-2017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032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5E36-09AC-4FB2-B38C-E877749D6C9B}" type="datetime1">
              <a:rPr lang="da-DK" smtClean="0"/>
              <a:t>10-05-2017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01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MEDIATOR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Design Pattern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z="1500" dirty="0" smtClean="0"/>
              <a:t>I4SWD-01 Group 02</a:t>
            </a:r>
            <a:endParaRPr lang="da-DK" sz="1500" dirty="0"/>
          </a:p>
        </p:txBody>
      </p:sp>
    </p:spTree>
    <p:extLst>
      <p:ext uri="{BB962C8B-B14F-4D97-AF65-F5344CB8AC3E}">
        <p14:creationId xmlns:p14="http://schemas.microsoft.com/office/powerpoint/2010/main" val="285915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Introduktion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4416188" cy="4351338"/>
          </a:xfrm>
        </p:spPr>
        <p:txBody>
          <a:bodyPr/>
          <a:lstStyle/>
          <a:p>
            <a:r>
              <a:rPr lang="da-DK" dirty="0" smtClean="0"/>
              <a:t>Håndterer kommunikation mellem objekter</a:t>
            </a:r>
          </a:p>
          <a:p>
            <a:r>
              <a:rPr lang="da-DK" dirty="0" smtClean="0"/>
              <a:t>Giver løs kobling</a:t>
            </a:r>
          </a:p>
          <a:p>
            <a:r>
              <a:rPr lang="da-DK" dirty="0" smtClean="0"/>
              <a:t>Objekterne kender ikke til hinanden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029" y="1690688"/>
            <a:ext cx="58959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4457132" cy="4351338"/>
          </a:xfrm>
        </p:spPr>
        <p:txBody>
          <a:bodyPr/>
          <a:lstStyle/>
          <a:p>
            <a:r>
              <a:rPr lang="da-DK" dirty="0" smtClean="0"/>
              <a:t>Opsætning af </a:t>
            </a:r>
            <a:r>
              <a:rPr lang="da-DK" dirty="0" err="1" smtClean="0"/>
              <a:t>telefon-forbindelser</a:t>
            </a:r>
            <a:endParaRPr lang="da-DK" dirty="0" smtClean="0"/>
          </a:p>
          <a:p>
            <a:r>
              <a:rPr lang="da-DK" dirty="0" smtClean="0"/>
              <a:t>Mange forbindelser – høj kobling</a:t>
            </a:r>
          </a:p>
          <a:p>
            <a:r>
              <a:rPr lang="da-DK" dirty="0" smtClean="0"/>
              <a:t>Tilføjelse af telefoner – koblingen stiger markant</a:t>
            </a:r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852" y="1457964"/>
            <a:ext cx="5391526" cy="363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552666" cy="4351338"/>
          </a:xfrm>
        </p:spPr>
        <p:txBody>
          <a:bodyPr/>
          <a:lstStyle/>
          <a:p>
            <a:r>
              <a:rPr lang="da-DK" dirty="0" err="1" smtClean="0"/>
              <a:t>PhoneCentral</a:t>
            </a:r>
            <a:r>
              <a:rPr lang="da-DK" dirty="0" smtClean="0"/>
              <a:t> introduceres som </a:t>
            </a:r>
            <a:r>
              <a:rPr lang="da-DK" dirty="0" err="1" smtClean="0"/>
              <a:t>Mediator</a:t>
            </a:r>
            <a:endParaRPr lang="da-DK" dirty="0" smtClean="0"/>
          </a:p>
          <a:p>
            <a:r>
              <a:rPr lang="da-DK" dirty="0" smtClean="0"/>
              <a:t>Koblingen falder markant</a:t>
            </a:r>
          </a:p>
          <a:p>
            <a:r>
              <a:rPr lang="da-DK" dirty="0" err="1" smtClean="0"/>
              <a:t>PhoneCentral</a:t>
            </a:r>
            <a:r>
              <a:rPr lang="da-DK" dirty="0" smtClean="0"/>
              <a:t> </a:t>
            </a:r>
            <a:r>
              <a:rPr lang="da-DK" dirty="0" err="1" smtClean="0"/>
              <a:t>faciliterer</a:t>
            </a:r>
            <a:r>
              <a:rPr lang="da-DK" dirty="0" smtClean="0"/>
              <a:t> al kommunikation</a:t>
            </a:r>
          </a:p>
          <a:p>
            <a:r>
              <a:rPr lang="da-DK" dirty="0" smtClean="0"/>
              <a:t>Intet problem, hvis en telefon fjernes 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189" y="1562737"/>
            <a:ext cx="5524611" cy="370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3911221" cy="4351338"/>
          </a:xfrm>
        </p:spPr>
        <p:txBody>
          <a:bodyPr/>
          <a:lstStyle/>
          <a:p>
            <a:r>
              <a:rPr lang="da-DK" dirty="0" smtClean="0"/>
              <a:t>Anvendt eksempel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424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Sammenligning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382034" y="1690688"/>
            <a:ext cx="4836426" cy="4351338"/>
          </a:xfrm>
        </p:spPr>
        <p:txBody>
          <a:bodyPr/>
          <a:lstStyle/>
          <a:p>
            <a:pPr marL="0" indent="0">
              <a:buNone/>
            </a:pPr>
            <a:r>
              <a:rPr lang="da-DK" b="1" dirty="0" smtClean="0"/>
              <a:t>Observer</a:t>
            </a:r>
          </a:p>
          <a:p>
            <a:r>
              <a:rPr lang="da-DK" dirty="0" smtClean="0"/>
              <a:t>A</a:t>
            </a:r>
          </a:p>
          <a:p>
            <a:r>
              <a:rPr lang="da-DK" dirty="0" smtClean="0"/>
              <a:t>B</a:t>
            </a:r>
            <a:br>
              <a:rPr lang="da-DK" dirty="0" smtClean="0"/>
            </a:br>
            <a:r>
              <a:rPr lang="da-DK" dirty="0" smtClean="0"/>
              <a:t>C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838200" y="1690688"/>
            <a:ext cx="44025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 dirty="0" smtClean="0"/>
              <a:t>Mediator</a:t>
            </a:r>
          </a:p>
          <a:p>
            <a:r>
              <a:rPr lang="da-DK" dirty="0" smtClean="0"/>
              <a:t>A</a:t>
            </a:r>
          </a:p>
          <a:p>
            <a:r>
              <a:rPr lang="da-DK" dirty="0" smtClean="0"/>
              <a:t>B</a:t>
            </a:r>
            <a:br>
              <a:rPr lang="da-DK" dirty="0" smtClean="0"/>
            </a:br>
            <a:r>
              <a:rPr lang="da-DK" dirty="0" smtClean="0"/>
              <a:t>C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578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369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84</Words>
  <Application>Microsoft Office PowerPoint</Application>
  <PresentationFormat>Widescreen</PresentationFormat>
  <Paragraphs>34</Paragraphs>
  <Slides>7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MEDIATOR</vt:lpstr>
      <vt:lpstr>Introduktion</vt:lpstr>
      <vt:lpstr>Eksempel</vt:lpstr>
      <vt:lpstr>Eksempel</vt:lpstr>
      <vt:lpstr>Eksempel</vt:lpstr>
      <vt:lpstr>Sammenligning</vt:lpstr>
      <vt:lpstr>Konklusion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</dc:title>
  <dc:creator>Jonas Rasborg</dc:creator>
  <cp:lastModifiedBy>Jonas Rasborg</cp:lastModifiedBy>
  <cp:revision>47</cp:revision>
  <dcterms:created xsi:type="dcterms:W3CDTF">2017-05-09T14:56:54Z</dcterms:created>
  <dcterms:modified xsi:type="dcterms:W3CDTF">2017-05-10T13:18:16Z</dcterms:modified>
</cp:coreProperties>
</file>