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13"/>
  </p:notesMasterIdLst>
  <p:sldIdLst>
    <p:sldId id="256" r:id="rId2"/>
    <p:sldId id="257" r:id="rId3"/>
    <p:sldId id="268" r:id="rId4"/>
    <p:sldId id="262" r:id="rId5"/>
    <p:sldId id="261" r:id="rId6"/>
    <p:sldId id="263" r:id="rId7"/>
    <p:sldId id="258" r:id="rId8"/>
    <p:sldId id="269" r:id="rId9"/>
    <p:sldId id="271" r:id="rId10"/>
    <p:sldId id="27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F4EA57-6D75-43BE-8C5A-48B5E29F779F}" v="1552" dt="2023-05-16T16:02:41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BBFE6-3D2B-4E9C-9F21-F0761BBD1B2B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05EE-5B84-4D74-9B73-570CE08955F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623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976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563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6944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96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561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5610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90152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355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979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4718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765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762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3322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586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07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6800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97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090BBB8-C962-4A49-8056-D8A7AA78A1E0}" type="datetimeFigureOut">
              <a:rPr lang="en-SE" smtClean="0"/>
              <a:t>2023-05-19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6BBBA48-5E2B-4340-BB28-B10B6EFAD467}" type="slidenum">
              <a:rPr lang="en-SE" smtClean="0"/>
              <a:t>‹#›</a:t>
            </a:fld>
            <a:endParaRPr lang="en-SE"/>
          </a:p>
        </p:txBody>
      </p:sp>
      <p:sp>
        <p:nvSpPr>
          <p:cNvPr id="7" name="MSIPCMContentMarking" descr="{&quot;HashCode&quot;:-1371340197,&quot;Placement&quot;:&quot;Footer&quot;,&quot;Top&quot;:519.343,&quot;Left&quot;:440.861267,&quot;SlideWidth&quot;:960,&quot;SlideHeight&quot;:540}">
            <a:extLst>
              <a:ext uri="{FF2B5EF4-FFF2-40B4-BE49-F238E27FC236}">
                <a16:creationId xmlns:a16="http://schemas.microsoft.com/office/drawing/2014/main" id="{61FE7031-DB07-E5AE-3B5A-809714A21519}"/>
              </a:ext>
            </a:extLst>
          </p:cNvPr>
          <p:cNvSpPr txBox="1"/>
          <p:nvPr userDrawn="1"/>
        </p:nvSpPr>
        <p:spPr>
          <a:xfrm>
            <a:off x="5598938" y="6595656"/>
            <a:ext cx="99412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CAB - Internal</a:t>
            </a:r>
            <a:endParaRPr lang="en-SE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64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89C2-494F-26E5-ED22-0EE34263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4178278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/>
              <a:t>Continuous deployment FTW</a:t>
            </a:r>
            <a:endParaRPr lang="en-SE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A58C7-99CA-7CEB-E027-9FEE322CE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4799275"/>
            <a:ext cx="9144000" cy="754025"/>
          </a:xfrm>
        </p:spPr>
        <p:txBody>
          <a:bodyPr/>
          <a:lstStyle/>
          <a:p>
            <a:r>
              <a:rPr lang="en-US" dirty="0"/>
              <a:t>Jonas Samuelsson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1076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09F0-90E9-7945-1FE2-E21AB56B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0FAF-CA6C-CD58-5D6E-24B970AC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09F0-90E9-7945-1FE2-E21AB56B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Idag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0FAF-CA6C-CD58-5D6E-24B970AC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Knappt</a:t>
            </a:r>
            <a:r>
              <a:rPr lang="en-GB" dirty="0"/>
              <a:t> 60 </a:t>
            </a:r>
            <a:r>
              <a:rPr lang="en-GB" dirty="0" err="1"/>
              <a:t>runtimekomponenter</a:t>
            </a:r>
            <a:endParaRPr lang="en-GB" dirty="0"/>
          </a:p>
          <a:p>
            <a:r>
              <a:rPr lang="en-GB" dirty="0"/>
              <a:t>Vi </a:t>
            </a:r>
            <a:r>
              <a:rPr lang="en-GB" dirty="0" err="1"/>
              <a:t>automatiserar</a:t>
            </a:r>
            <a:r>
              <a:rPr lang="en-GB" dirty="0"/>
              <a:t>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mycket</a:t>
            </a:r>
            <a:r>
              <a:rPr lang="en-GB" dirty="0"/>
              <a:t> vi bara </a:t>
            </a:r>
            <a:r>
              <a:rPr lang="en-GB" dirty="0" err="1"/>
              <a:t>kan</a:t>
            </a:r>
            <a:endParaRPr lang="en-GB" dirty="0"/>
          </a:p>
          <a:p>
            <a:pPr lvl="1"/>
            <a:r>
              <a:rPr lang="en-GB" dirty="0" err="1"/>
              <a:t>Tex</a:t>
            </a:r>
            <a:r>
              <a:rPr lang="en-GB" dirty="0"/>
              <a:t> </a:t>
            </a:r>
            <a:r>
              <a:rPr lang="en-GB" dirty="0" err="1"/>
              <a:t>genereras</a:t>
            </a:r>
            <a:r>
              <a:rPr lang="en-GB" dirty="0"/>
              <a:t> ~1100 </a:t>
            </a:r>
            <a:r>
              <a:rPr lang="en-GB" dirty="0" err="1"/>
              <a:t>larm</a:t>
            </a:r>
            <a:r>
              <a:rPr lang="en-GB" dirty="0"/>
              <a:t> </a:t>
            </a:r>
            <a:r>
              <a:rPr lang="en-GB" dirty="0" err="1"/>
              <a:t>dagligen</a:t>
            </a:r>
            <a:endParaRPr lang="en-GB" dirty="0"/>
          </a:p>
          <a:p>
            <a:r>
              <a:rPr lang="en-GB" dirty="0" err="1"/>
              <a:t>Varje</a:t>
            </a:r>
            <a:r>
              <a:rPr lang="en-GB" dirty="0"/>
              <a:t> </a:t>
            </a:r>
            <a:r>
              <a:rPr lang="en-GB" dirty="0" err="1"/>
              <a:t>kodcommit</a:t>
            </a:r>
            <a:r>
              <a:rPr lang="en-GB" dirty="0"/>
              <a:t> </a:t>
            </a:r>
            <a:r>
              <a:rPr lang="en-GB" dirty="0" err="1"/>
              <a:t>deployas</a:t>
            </a:r>
            <a:r>
              <a:rPr lang="en-GB" dirty="0"/>
              <a:t> </a:t>
            </a:r>
            <a:r>
              <a:rPr lang="en-GB" dirty="0" err="1"/>
              <a:t>automatiskt</a:t>
            </a:r>
            <a:r>
              <a:rPr lang="en-GB" dirty="0"/>
              <a:t> till prod</a:t>
            </a:r>
          </a:p>
          <a:p>
            <a:pPr lvl="1"/>
            <a:r>
              <a:rPr lang="en-GB" dirty="0"/>
              <a:t>~20 per </a:t>
            </a:r>
            <a:r>
              <a:rPr lang="en-GB" dirty="0" err="1"/>
              <a:t>dag</a:t>
            </a:r>
            <a:endParaRPr lang="en-GB" dirty="0"/>
          </a:p>
          <a:p>
            <a:r>
              <a:rPr lang="en-GB" dirty="0"/>
              <a:t>~100 </a:t>
            </a:r>
            <a:r>
              <a:rPr lang="en-GB" dirty="0" err="1"/>
              <a:t>aktiva</a:t>
            </a:r>
            <a:r>
              <a:rPr lang="en-GB" dirty="0"/>
              <a:t> feature toggles </a:t>
            </a:r>
            <a:r>
              <a:rPr lang="en-GB" dirty="0" err="1"/>
              <a:t>senaste</a:t>
            </a:r>
            <a:r>
              <a:rPr lang="en-GB" dirty="0"/>
              <a:t> 24 </a:t>
            </a:r>
            <a:r>
              <a:rPr lang="en-GB" dirty="0" err="1"/>
              <a:t>timmarna</a:t>
            </a:r>
            <a:endParaRPr lang="en-GB" dirty="0"/>
          </a:p>
          <a:p>
            <a:pPr lvl="1"/>
            <a:r>
              <a:rPr lang="en-GB" dirty="0"/>
              <a:t>~30 </a:t>
            </a:r>
            <a:r>
              <a:rPr lang="en-GB" dirty="0" err="1"/>
              <a:t>utvärderingar</a:t>
            </a:r>
            <a:r>
              <a:rPr lang="en-GB" dirty="0"/>
              <a:t> per </a:t>
            </a:r>
            <a:r>
              <a:rPr lang="en-GB" dirty="0" err="1"/>
              <a:t>sekund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6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7545-F4AB-69C8-D47A-0E544414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det vi pratar om egentligen?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D187-9D9F-FA1B-E7AB-1A7B49C0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Delivery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förmågan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driftsätta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typer</a:t>
            </a:r>
            <a:r>
              <a:rPr lang="en-US" dirty="0"/>
              <a:t> av </a:t>
            </a:r>
            <a:r>
              <a:rPr lang="en-US" dirty="0" err="1"/>
              <a:t>ändringar</a:t>
            </a:r>
            <a:r>
              <a:rPr lang="en-US" dirty="0"/>
              <a:t> till </a:t>
            </a:r>
            <a:r>
              <a:rPr lang="en-US" dirty="0" err="1"/>
              <a:t>produktion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snabbt</a:t>
            </a:r>
            <a:r>
              <a:rPr lang="en-US" dirty="0"/>
              <a:t>, </a:t>
            </a:r>
            <a:r>
              <a:rPr lang="en-US" dirty="0" err="1"/>
              <a:t>säkert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hållbart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.</a:t>
            </a:r>
          </a:p>
          <a:p>
            <a:r>
              <a:rPr lang="en-US" dirty="0"/>
              <a:t>I </a:t>
            </a:r>
            <a:r>
              <a:rPr lang="en-US" dirty="0" err="1"/>
              <a:t>icke-tekniska</a:t>
            </a:r>
            <a:r>
              <a:rPr lang="en-US" dirty="0"/>
              <a:t> termer; vi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kunna</a:t>
            </a:r>
            <a:r>
              <a:rPr lang="en-US" dirty="0"/>
              <a:t> </a:t>
            </a:r>
            <a:r>
              <a:rPr lang="en-US" dirty="0" err="1"/>
              <a:t>byta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varfri</a:t>
            </a:r>
            <a:r>
              <a:rPr lang="en-US" dirty="0"/>
              <a:t> del av din </a:t>
            </a:r>
            <a:r>
              <a:rPr lang="en-US" dirty="0" err="1"/>
              <a:t>bil</a:t>
            </a:r>
            <a:r>
              <a:rPr lang="en-US" dirty="0"/>
              <a:t>, under </a:t>
            </a:r>
            <a:r>
              <a:rPr lang="en-US" dirty="0" err="1"/>
              <a:t>tiden</a:t>
            </a:r>
            <a:r>
              <a:rPr lang="en-US" dirty="0"/>
              <a:t> du </a:t>
            </a:r>
            <a:r>
              <a:rPr lang="en-US" dirty="0" err="1"/>
              <a:t>kör</a:t>
            </a:r>
            <a:r>
              <a:rPr lang="en-US" dirty="0"/>
              <a:t>,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du </a:t>
            </a:r>
            <a:r>
              <a:rPr lang="en-US" dirty="0" err="1"/>
              <a:t>märker</a:t>
            </a:r>
            <a:r>
              <a:rPr lang="en-US" dirty="0"/>
              <a:t> </a:t>
            </a:r>
            <a:r>
              <a:rPr lang="en-US" dirty="0" err="1"/>
              <a:t>något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36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054578-0795-A95B-D11D-464D5BEF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Varför</a:t>
            </a:r>
            <a:endParaRPr lang="en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6B241-D2DD-9225-5DA0-13EA4A024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Högst</a:t>
            </a:r>
            <a:r>
              <a:rPr lang="en-GB" dirty="0"/>
              <a:t> </a:t>
            </a:r>
            <a:r>
              <a:rPr lang="en-GB" dirty="0" err="1"/>
              <a:t>egoistiskt</a:t>
            </a:r>
            <a:r>
              <a:rPr lang="en-GB" dirty="0"/>
              <a:t>, </a:t>
            </a:r>
            <a:r>
              <a:rPr lang="en-GB" dirty="0" err="1"/>
              <a:t>ville</a:t>
            </a:r>
            <a:r>
              <a:rPr lang="en-GB" dirty="0"/>
              <a:t> </a:t>
            </a:r>
            <a:r>
              <a:rPr lang="en-GB" dirty="0" err="1"/>
              <a:t>inte</a:t>
            </a:r>
            <a:r>
              <a:rPr lang="en-GB" dirty="0"/>
              <a:t> </a:t>
            </a:r>
            <a:r>
              <a:rPr lang="en-GB" dirty="0" err="1"/>
              <a:t>jobba</a:t>
            </a:r>
            <a:r>
              <a:rPr lang="en-GB" dirty="0"/>
              <a:t> </a:t>
            </a:r>
            <a:r>
              <a:rPr lang="en-GB" dirty="0" err="1"/>
              <a:t>kvällar</a:t>
            </a:r>
            <a:r>
              <a:rPr lang="en-GB" dirty="0"/>
              <a:t> &amp; </a:t>
            </a:r>
            <a:r>
              <a:rPr lang="en-GB" dirty="0" err="1"/>
              <a:t>helger</a:t>
            </a:r>
            <a:endParaRPr lang="en-GB" dirty="0"/>
          </a:p>
          <a:p>
            <a:r>
              <a:rPr lang="en-GB" dirty="0" err="1"/>
              <a:t>Snabbare</a:t>
            </a:r>
            <a:r>
              <a:rPr lang="en-GB" dirty="0"/>
              <a:t> time to market</a:t>
            </a:r>
          </a:p>
          <a:p>
            <a:endParaRPr lang="en-GB" dirty="0"/>
          </a:p>
          <a:p>
            <a:r>
              <a:rPr lang="en-GB" dirty="0" err="1"/>
              <a:t>Högre</a:t>
            </a:r>
            <a:r>
              <a:rPr lang="en-GB" dirty="0"/>
              <a:t> </a:t>
            </a:r>
            <a:r>
              <a:rPr lang="en-GB" dirty="0" err="1"/>
              <a:t>kvalitet</a:t>
            </a:r>
            <a:endParaRPr lang="en-GB" dirty="0"/>
          </a:p>
          <a:p>
            <a:r>
              <a:rPr lang="en-GB" dirty="0" err="1"/>
              <a:t>Ökad</a:t>
            </a:r>
            <a:r>
              <a:rPr lang="en-GB" dirty="0"/>
              <a:t> </a:t>
            </a:r>
            <a:r>
              <a:rPr lang="en-GB" dirty="0" err="1"/>
              <a:t>produktivitet</a:t>
            </a:r>
            <a:endParaRPr lang="en-GB" dirty="0"/>
          </a:p>
          <a:p>
            <a:r>
              <a:rPr lang="en-GB" dirty="0" err="1"/>
              <a:t>Nöjdare</a:t>
            </a:r>
            <a:r>
              <a:rPr lang="en-GB" dirty="0"/>
              <a:t> </a:t>
            </a:r>
            <a:r>
              <a:rPr lang="en-GB" dirty="0" err="1"/>
              <a:t>kunder</a:t>
            </a:r>
            <a:endParaRPr lang="en-GB" dirty="0"/>
          </a:p>
          <a:p>
            <a:r>
              <a:rPr lang="en-GB" dirty="0" err="1"/>
              <a:t>Gladare</a:t>
            </a:r>
            <a:r>
              <a:rPr lang="en-GB" dirty="0"/>
              <a:t> </a:t>
            </a:r>
            <a:r>
              <a:rPr lang="en-GB" dirty="0" err="1"/>
              <a:t>medarbetare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0084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09F0-90E9-7945-1FE2-E21AB56B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Hur</a:t>
            </a:r>
            <a:r>
              <a:rPr lang="en-GB" dirty="0"/>
              <a:t> - 3 </a:t>
            </a:r>
            <a:r>
              <a:rPr lang="en-GB" dirty="0" err="1"/>
              <a:t>huvudområden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0FAF-CA6C-CD58-5D6E-24B970AC2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1004"/>
            <a:ext cx="33206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Kultur</a:t>
            </a:r>
          </a:p>
          <a:p>
            <a:r>
              <a:rPr lang="en-GB" sz="2400" dirty="0" err="1"/>
              <a:t>Ödmjukhet</a:t>
            </a:r>
            <a:r>
              <a:rPr lang="en-GB" sz="2400" dirty="0"/>
              <a:t> &amp; </a:t>
            </a:r>
            <a:r>
              <a:rPr lang="en-GB" sz="2400" dirty="0" err="1"/>
              <a:t>empati</a:t>
            </a:r>
            <a:endParaRPr lang="en-GB" sz="2400" dirty="0"/>
          </a:p>
          <a:p>
            <a:r>
              <a:rPr lang="en-GB" sz="2400" dirty="0"/>
              <a:t>You build it, you run it</a:t>
            </a:r>
          </a:p>
          <a:p>
            <a:r>
              <a:rPr lang="en-GB" sz="2400" dirty="0"/>
              <a:t>Executive aircover</a:t>
            </a:r>
          </a:p>
          <a:p>
            <a:r>
              <a:rPr lang="en-GB" sz="2400" dirty="0"/>
              <a:t>Ta </a:t>
            </a:r>
            <a:r>
              <a:rPr lang="en-GB" sz="2400" dirty="0" err="1"/>
              <a:t>alla</a:t>
            </a:r>
            <a:r>
              <a:rPr lang="en-GB" sz="2400" dirty="0"/>
              <a:t> </a:t>
            </a:r>
            <a:r>
              <a:rPr lang="en-GB" sz="2400" dirty="0" err="1"/>
              <a:t>chanser</a:t>
            </a:r>
            <a:r>
              <a:rPr lang="en-GB" sz="2400" dirty="0"/>
              <a:t> </a:t>
            </a:r>
            <a:r>
              <a:rPr lang="en-GB" sz="2400" dirty="0" err="1"/>
              <a:t>att</a:t>
            </a:r>
            <a:r>
              <a:rPr lang="en-GB" sz="2400" dirty="0"/>
              <a:t> </a:t>
            </a:r>
            <a:r>
              <a:rPr lang="en-GB" sz="2400" dirty="0" err="1"/>
              <a:t>fira</a:t>
            </a:r>
            <a:r>
              <a:rPr lang="en-GB" sz="2400" dirty="0"/>
              <a:t>!!</a:t>
            </a:r>
          </a:p>
          <a:p>
            <a:pPr lvl="1"/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83E46D-F7B8-BDEF-E535-99C4932E7193}"/>
              </a:ext>
            </a:extLst>
          </p:cNvPr>
          <p:cNvSpPr txBox="1">
            <a:spLocks/>
          </p:cNvSpPr>
          <p:nvPr/>
        </p:nvSpPr>
        <p:spPr>
          <a:xfrm>
            <a:off x="4279231" y="1811004"/>
            <a:ext cx="3232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Externa </a:t>
            </a:r>
            <a:r>
              <a:rPr lang="en-GB" dirty="0" err="1"/>
              <a:t>beroenden</a:t>
            </a:r>
            <a:endParaRPr lang="en-GB" dirty="0"/>
          </a:p>
          <a:p>
            <a:r>
              <a:rPr lang="en-GB" sz="2400" dirty="0"/>
              <a:t>Inga breaking changes</a:t>
            </a:r>
          </a:p>
          <a:p>
            <a:r>
              <a:rPr lang="en-GB" sz="2400" dirty="0" err="1"/>
              <a:t>Versionera</a:t>
            </a:r>
            <a:r>
              <a:rPr lang="en-GB" sz="2400" dirty="0"/>
              <a:t> </a:t>
            </a:r>
            <a:r>
              <a:rPr lang="en-GB" sz="2400" dirty="0" err="1"/>
              <a:t>allt</a:t>
            </a:r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D7317A-999E-958F-6CAD-AE0733507486}"/>
              </a:ext>
            </a:extLst>
          </p:cNvPr>
          <p:cNvSpPr txBox="1">
            <a:spLocks/>
          </p:cNvSpPr>
          <p:nvPr/>
        </p:nvSpPr>
        <p:spPr>
          <a:xfrm>
            <a:off x="7824535" y="1811004"/>
            <a:ext cx="3232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Intern design</a:t>
            </a:r>
          </a:p>
          <a:p>
            <a:r>
              <a:rPr lang="en-GB" sz="2400" dirty="0"/>
              <a:t>Inga breaking changes</a:t>
            </a:r>
          </a:p>
          <a:p>
            <a:r>
              <a:rPr lang="en-GB" sz="2400" dirty="0"/>
              <a:t>Feature toggles</a:t>
            </a:r>
          </a:p>
          <a:p>
            <a:r>
              <a:rPr lang="en-GB" sz="2400" dirty="0" err="1"/>
              <a:t>Monitorering</a:t>
            </a:r>
            <a:endParaRPr lang="en-GB" sz="2400" dirty="0"/>
          </a:p>
          <a:p>
            <a:r>
              <a:rPr lang="en-GB" sz="2400" dirty="0"/>
              <a:t>Pit of success</a:t>
            </a:r>
          </a:p>
        </p:txBody>
      </p:sp>
    </p:spTree>
    <p:extLst>
      <p:ext uri="{BB962C8B-B14F-4D97-AF65-F5344CB8AC3E}">
        <p14:creationId xmlns:p14="http://schemas.microsoft.com/office/powerpoint/2010/main" val="33577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09F0-90E9-7945-1FE2-E21AB56B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 </a:t>
            </a:r>
            <a:r>
              <a:rPr lang="en-GB" dirty="0" err="1"/>
              <a:t>historia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0FAF-CA6C-CD58-5D6E-24B970AC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3 runtime-</a:t>
            </a:r>
            <a:r>
              <a:rPr lang="en-GB" dirty="0" err="1"/>
              <a:t>komponenter</a:t>
            </a:r>
            <a:r>
              <a:rPr lang="en-GB" dirty="0"/>
              <a:t>, 1 web/</a:t>
            </a:r>
            <a:r>
              <a:rPr lang="en-GB" dirty="0" err="1"/>
              <a:t>bff</a:t>
            </a:r>
            <a:r>
              <a:rPr lang="en-GB" dirty="0"/>
              <a:t> &amp; 2 </a:t>
            </a:r>
            <a:r>
              <a:rPr lang="en-GB" dirty="0" err="1"/>
              <a:t>apis</a:t>
            </a:r>
            <a:endParaRPr lang="en-GB" dirty="0"/>
          </a:p>
          <a:p>
            <a:r>
              <a:rPr lang="en-GB" dirty="0"/>
              <a:t>Release branching</a:t>
            </a:r>
          </a:p>
          <a:p>
            <a:r>
              <a:rPr lang="en-GB" dirty="0"/>
              <a:t>Deploy till prod ~1 </a:t>
            </a:r>
            <a:r>
              <a:rPr lang="en-GB" dirty="0" err="1"/>
              <a:t>gång</a:t>
            </a:r>
            <a:r>
              <a:rPr lang="en-GB" dirty="0"/>
              <a:t> per </a:t>
            </a:r>
            <a:r>
              <a:rPr lang="en-GB" dirty="0" err="1"/>
              <a:t>månad</a:t>
            </a:r>
            <a:endParaRPr lang="en-GB" dirty="0"/>
          </a:p>
          <a:p>
            <a:r>
              <a:rPr lang="en-GB" dirty="0" err="1"/>
              <a:t>Lördagar</a:t>
            </a:r>
            <a:r>
              <a:rPr lang="en-GB" dirty="0"/>
              <a:t> 8:00-?</a:t>
            </a:r>
          </a:p>
          <a:p>
            <a:r>
              <a:rPr lang="en-GB" dirty="0" err="1"/>
              <a:t>Förväntad</a:t>
            </a:r>
            <a:r>
              <a:rPr lang="en-GB" dirty="0"/>
              <a:t> </a:t>
            </a:r>
            <a:r>
              <a:rPr lang="en-GB" dirty="0" err="1"/>
              <a:t>nertid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C9421-3CC6-53CF-F1A1-98EDC544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18" y="4458494"/>
            <a:ext cx="8007564" cy="159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8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09F0-90E9-7945-1FE2-E21AB56B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Våra</a:t>
            </a:r>
            <a:r>
              <a:rPr lang="en-GB" dirty="0"/>
              <a:t> </a:t>
            </a:r>
            <a:r>
              <a:rPr lang="en-GB" dirty="0" err="1"/>
              <a:t>första</a:t>
            </a:r>
            <a:r>
              <a:rPr lang="en-GB" dirty="0"/>
              <a:t> </a:t>
            </a:r>
            <a:r>
              <a:rPr lang="en-GB" dirty="0" err="1"/>
              <a:t>trevande</a:t>
            </a:r>
            <a:r>
              <a:rPr lang="en-GB" dirty="0"/>
              <a:t> steg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0FAF-CA6C-CD58-5D6E-24B970AC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Trunk based development</a:t>
            </a:r>
          </a:p>
          <a:p>
            <a:r>
              <a:rPr lang="en-GB" dirty="0"/>
              <a:t>Zero downtime deployments</a:t>
            </a:r>
          </a:p>
          <a:p>
            <a:r>
              <a:rPr lang="en-GB" dirty="0" err="1"/>
              <a:t>Api</a:t>
            </a:r>
            <a:r>
              <a:rPr lang="en-GB" dirty="0"/>
              <a:t> </a:t>
            </a:r>
            <a:r>
              <a:rPr lang="en-GB" dirty="0" err="1"/>
              <a:t>versionering</a:t>
            </a:r>
            <a:endParaRPr lang="en-GB" dirty="0"/>
          </a:p>
          <a:p>
            <a:r>
              <a:rPr lang="en-GB" dirty="0"/>
              <a:t>Feature toggles</a:t>
            </a:r>
          </a:p>
          <a:p>
            <a:r>
              <a:rPr lang="en-GB" dirty="0"/>
              <a:t>Deploy till prod </a:t>
            </a:r>
            <a:r>
              <a:rPr lang="en-GB" dirty="0" err="1"/>
              <a:t>måste</a:t>
            </a:r>
            <a:r>
              <a:rPr lang="en-GB" dirty="0"/>
              <a:t> </a:t>
            </a:r>
            <a:r>
              <a:rPr lang="en-GB" dirty="0" err="1"/>
              <a:t>godkännas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PDM</a:t>
            </a:r>
          </a:p>
          <a:p>
            <a:r>
              <a:rPr lang="en-GB" dirty="0"/>
              <a:t>Deploy till prod </a:t>
            </a:r>
            <a:r>
              <a:rPr lang="en-GB" dirty="0" err="1"/>
              <a:t>triggas</a:t>
            </a:r>
            <a:r>
              <a:rPr lang="en-GB" dirty="0"/>
              <a:t> </a:t>
            </a:r>
            <a:r>
              <a:rPr lang="en-GB" dirty="0" err="1"/>
              <a:t>manuellt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30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7545-F4AB-69C8-D47A-0E544414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Hur</a:t>
            </a:r>
            <a:r>
              <a:rPr lang="en-GB" dirty="0"/>
              <a:t> – lite </a:t>
            </a:r>
            <a:r>
              <a:rPr lang="en-GB" dirty="0" err="1"/>
              <a:t>mer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djupet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D187-9D9F-FA1B-E7AB-1A7B49C0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Minimera</a:t>
            </a:r>
            <a:r>
              <a:rPr lang="en-GB" dirty="0"/>
              <a:t> </a:t>
            </a:r>
            <a:r>
              <a:rPr lang="en-GB" dirty="0" err="1"/>
              <a:t>risken</a:t>
            </a:r>
            <a:r>
              <a:rPr lang="en-GB" dirty="0"/>
              <a:t> med </a:t>
            </a:r>
            <a:r>
              <a:rPr lang="en-GB" dirty="0" err="1"/>
              <a:t>varje</a:t>
            </a:r>
            <a:r>
              <a:rPr lang="en-GB" dirty="0"/>
              <a:t> deploy</a:t>
            </a:r>
          </a:p>
          <a:p>
            <a:r>
              <a:rPr lang="en-GB" dirty="0"/>
              <a:t>Inga breaking changes</a:t>
            </a:r>
          </a:p>
          <a:p>
            <a:r>
              <a:rPr lang="en-GB" dirty="0" err="1"/>
              <a:t>Frikoppla</a:t>
            </a:r>
            <a:r>
              <a:rPr lang="en-GB" dirty="0"/>
              <a:t> deploy &amp; release</a:t>
            </a:r>
          </a:p>
          <a:p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ändringar</a:t>
            </a:r>
            <a:r>
              <a:rPr lang="en-GB" dirty="0"/>
              <a:t> ska feature </a:t>
            </a:r>
            <a:r>
              <a:rPr lang="en-GB" dirty="0" err="1"/>
              <a:t>togglas</a:t>
            </a:r>
            <a:r>
              <a:rPr lang="en-GB" dirty="0"/>
              <a:t>*</a:t>
            </a:r>
          </a:p>
          <a:p>
            <a:r>
              <a:rPr lang="en-GB" dirty="0" err="1"/>
              <a:t>När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PBI </a:t>
            </a:r>
            <a:r>
              <a:rPr lang="en-GB" dirty="0" err="1"/>
              <a:t>färdig</a:t>
            </a:r>
            <a:r>
              <a:rPr lang="en-GB" dirty="0"/>
              <a:t>?</a:t>
            </a:r>
          </a:p>
          <a:p>
            <a:r>
              <a:rPr lang="en-GB" dirty="0" err="1"/>
              <a:t>Monitorering</a:t>
            </a:r>
            <a:endParaRPr lang="en-GB" dirty="0"/>
          </a:p>
          <a:p>
            <a:r>
              <a:rPr lang="en-GB" dirty="0"/>
              <a:t>Pit of success; </a:t>
            </a:r>
            <a:r>
              <a:rPr lang="en-GB" dirty="0" err="1"/>
              <a:t>välj</a:t>
            </a:r>
            <a:r>
              <a:rPr lang="en-GB" dirty="0"/>
              <a:t> din </a:t>
            </a:r>
            <a:r>
              <a:rPr lang="en-GB" dirty="0" err="1"/>
              <a:t>arkitektur</a:t>
            </a:r>
            <a:r>
              <a:rPr lang="en-GB" dirty="0"/>
              <a:t>, design &amp; </a:t>
            </a:r>
            <a:r>
              <a:rPr lang="en-GB" dirty="0" err="1"/>
              <a:t>mönster</a:t>
            </a: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1195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7545-F4AB-69C8-D47A-0E544414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Hur</a:t>
            </a:r>
            <a:r>
              <a:rPr lang="en-GB" dirty="0"/>
              <a:t> – </a:t>
            </a:r>
            <a:r>
              <a:rPr lang="en-GB" dirty="0" err="1"/>
              <a:t>när</a:t>
            </a:r>
            <a:r>
              <a:rPr lang="en-GB" dirty="0"/>
              <a:t> det </a:t>
            </a:r>
            <a:r>
              <a:rPr lang="en-GB" dirty="0" err="1"/>
              <a:t>inte</a:t>
            </a:r>
            <a:r>
              <a:rPr lang="en-GB" dirty="0"/>
              <a:t> </a:t>
            </a:r>
            <a:r>
              <a:rPr lang="en-GB" dirty="0" err="1"/>
              <a:t>går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feature </a:t>
            </a:r>
            <a:r>
              <a:rPr lang="en-GB" dirty="0" err="1"/>
              <a:t>toggla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D187-9D9F-FA1B-E7AB-1A7B49C0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Databasen</a:t>
            </a:r>
            <a:r>
              <a:rPr lang="en-GB" dirty="0"/>
              <a:t>, </a:t>
            </a:r>
            <a:r>
              <a:rPr lang="en-GB" dirty="0" err="1"/>
              <a:t>tex</a:t>
            </a:r>
            <a:r>
              <a:rPr lang="en-GB" dirty="0"/>
              <a:t> </a:t>
            </a:r>
            <a:r>
              <a:rPr lang="en-GB" dirty="0" err="1"/>
              <a:t>byta</a:t>
            </a:r>
            <a:r>
              <a:rPr lang="en-GB" dirty="0"/>
              <a:t> </a:t>
            </a:r>
            <a:r>
              <a:rPr lang="en-GB" dirty="0" err="1"/>
              <a:t>namn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kolumn</a:t>
            </a:r>
            <a:endParaRPr lang="en-GB" dirty="0"/>
          </a:p>
          <a:p>
            <a:pPr lvl="1"/>
            <a:r>
              <a:rPr lang="en-GB" dirty="0" err="1"/>
              <a:t>Mönster</a:t>
            </a:r>
            <a:r>
              <a:rPr lang="en-GB" dirty="0"/>
              <a:t>: expand &amp; contract</a:t>
            </a:r>
          </a:p>
          <a:p>
            <a:pPr lvl="1"/>
            <a:r>
              <a:rPr lang="en-GB" dirty="0" err="1"/>
              <a:t>Lägg</a:t>
            </a:r>
            <a:r>
              <a:rPr lang="en-GB" dirty="0"/>
              <a:t> till </a:t>
            </a:r>
            <a:r>
              <a:rPr lang="en-GB" dirty="0" err="1"/>
              <a:t>ny</a:t>
            </a:r>
            <a:r>
              <a:rPr lang="en-GB" dirty="0"/>
              <a:t> </a:t>
            </a:r>
            <a:r>
              <a:rPr lang="en-GB" dirty="0" err="1"/>
              <a:t>kolumn</a:t>
            </a:r>
            <a:r>
              <a:rPr lang="en-GB" dirty="0"/>
              <a:t>, med </a:t>
            </a:r>
            <a:r>
              <a:rPr lang="en-GB" dirty="0" err="1"/>
              <a:t>defaultvärde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tillåt</a:t>
            </a:r>
            <a:r>
              <a:rPr lang="en-GB" dirty="0"/>
              <a:t> null</a:t>
            </a:r>
          </a:p>
          <a:p>
            <a:pPr lvl="1"/>
            <a:r>
              <a:rPr lang="en-GB" dirty="0" err="1"/>
              <a:t>Skriv</a:t>
            </a:r>
            <a:r>
              <a:rPr lang="en-GB" dirty="0"/>
              <a:t> till </a:t>
            </a:r>
            <a:r>
              <a:rPr lang="en-GB" dirty="0" err="1"/>
              <a:t>båda</a:t>
            </a:r>
            <a:r>
              <a:rPr lang="en-GB" dirty="0"/>
              <a:t> </a:t>
            </a:r>
            <a:r>
              <a:rPr lang="en-GB" dirty="0" err="1"/>
              <a:t>kolumnerna</a:t>
            </a:r>
            <a:r>
              <a:rPr lang="en-GB" dirty="0"/>
              <a:t> </a:t>
            </a:r>
            <a:r>
              <a:rPr lang="en-GB" dirty="0" err="1"/>
              <a:t>inom</a:t>
            </a:r>
            <a:r>
              <a:rPr lang="en-GB" dirty="0"/>
              <a:t> </a:t>
            </a:r>
            <a:r>
              <a:rPr lang="en-GB" dirty="0" err="1"/>
              <a:t>samma</a:t>
            </a:r>
            <a:r>
              <a:rPr lang="en-GB" dirty="0"/>
              <a:t> </a:t>
            </a:r>
            <a:r>
              <a:rPr lang="en-GB" dirty="0" err="1"/>
              <a:t>transaktion</a:t>
            </a:r>
            <a:endParaRPr lang="en-GB" dirty="0"/>
          </a:p>
          <a:p>
            <a:pPr lvl="1"/>
            <a:r>
              <a:rPr lang="en-GB" dirty="0" err="1"/>
              <a:t>Bakfyll</a:t>
            </a:r>
            <a:r>
              <a:rPr lang="en-GB" dirty="0"/>
              <a:t> den </a:t>
            </a:r>
            <a:r>
              <a:rPr lang="en-GB" dirty="0" err="1"/>
              <a:t>nya</a:t>
            </a:r>
            <a:r>
              <a:rPr lang="en-GB" dirty="0"/>
              <a:t> </a:t>
            </a:r>
            <a:r>
              <a:rPr lang="en-GB" dirty="0" err="1"/>
              <a:t>kolumnen</a:t>
            </a:r>
            <a:endParaRPr lang="en-GB" dirty="0"/>
          </a:p>
          <a:p>
            <a:pPr lvl="1"/>
            <a:r>
              <a:rPr lang="en-GB" dirty="0" err="1"/>
              <a:t>Läs</a:t>
            </a:r>
            <a:r>
              <a:rPr lang="en-GB" dirty="0"/>
              <a:t> </a:t>
            </a:r>
            <a:r>
              <a:rPr lang="en-GB" dirty="0" err="1"/>
              <a:t>från</a:t>
            </a:r>
            <a:r>
              <a:rPr lang="en-GB" dirty="0"/>
              <a:t> den </a:t>
            </a:r>
            <a:r>
              <a:rPr lang="en-GB" dirty="0" err="1"/>
              <a:t>nya</a:t>
            </a:r>
            <a:r>
              <a:rPr lang="en-GB" dirty="0"/>
              <a:t> </a:t>
            </a:r>
            <a:r>
              <a:rPr lang="en-GB" dirty="0" err="1"/>
              <a:t>kolumnen</a:t>
            </a:r>
            <a:endParaRPr lang="en-GB" dirty="0"/>
          </a:p>
          <a:p>
            <a:pPr lvl="1"/>
            <a:r>
              <a:rPr lang="en-GB" dirty="0" err="1"/>
              <a:t>Sluta</a:t>
            </a:r>
            <a:r>
              <a:rPr lang="en-GB" dirty="0"/>
              <a:t> </a:t>
            </a:r>
            <a:r>
              <a:rPr lang="en-GB" dirty="0" err="1"/>
              <a:t>skriva</a:t>
            </a:r>
            <a:r>
              <a:rPr lang="en-GB" dirty="0"/>
              <a:t> till den </a:t>
            </a:r>
            <a:r>
              <a:rPr lang="en-GB" dirty="0" err="1"/>
              <a:t>gamla</a:t>
            </a:r>
            <a:r>
              <a:rPr lang="en-GB" dirty="0"/>
              <a:t> </a:t>
            </a:r>
            <a:r>
              <a:rPr lang="en-GB" dirty="0" err="1"/>
              <a:t>kolumnen</a:t>
            </a:r>
            <a:endParaRPr lang="en-GB" dirty="0"/>
          </a:p>
          <a:p>
            <a:pPr lvl="1"/>
            <a:r>
              <a:rPr lang="en-GB" dirty="0"/>
              <a:t>Ta bort den </a:t>
            </a:r>
            <a:r>
              <a:rPr lang="en-GB" dirty="0" err="1"/>
              <a:t>gamla</a:t>
            </a:r>
            <a:r>
              <a:rPr lang="en-GB" dirty="0"/>
              <a:t> </a:t>
            </a:r>
            <a:r>
              <a:rPr lang="en-GB" dirty="0" err="1"/>
              <a:t>kolumnen</a:t>
            </a:r>
            <a:endParaRPr lang="en-GB" dirty="0"/>
          </a:p>
          <a:p>
            <a:r>
              <a:rPr lang="en-GB" dirty="0" err="1"/>
              <a:t>Uppgradera</a:t>
            </a:r>
            <a:r>
              <a:rPr lang="en-GB" dirty="0"/>
              <a:t> .NET-version</a:t>
            </a:r>
          </a:p>
          <a:p>
            <a:r>
              <a:rPr lang="en-GB" dirty="0" err="1"/>
              <a:t>Byt</a:t>
            </a:r>
            <a:r>
              <a:rPr lang="en-GB" dirty="0"/>
              <a:t> till </a:t>
            </a:r>
            <a:r>
              <a:rPr lang="en-GB" dirty="0" err="1"/>
              <a:t>ett</a:t>
            </a:r>
            <a:r>
              <a:rPr lang="en-GB" dirty="0"/>
              <a:t> annat </a:t>
            </a:r>
            <a:r>
              <a:rPr lang="en-GB" dirty="0" err="1"/>
              <a:t>hostingalternativ</a:t>
            </a:r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686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09F0-90E9-7945-1FE2-E21AB56B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Hur</a:t>
            </a:r>
            <a:r>
              <a:rPr lang="en-GB" dirty="0"/>
              <a:t> – </a:t>
            </a:r>
            <a:r>
              <a:rPr lang="en-GB" dirty="0" err="1"/>
              <a:t>när</a:t>
            </a:r>
            <a:r>
              <a:rPr lang="en-GB" dirty="0"/>
              <a:t> det </a:t>
            </a:r>
            <a:r>
              <a:rPr lang="en-GB" dirty="0" err="1"/>
              <a:t>inte</a:t>
            </a:r>
            <a:r>
              <a:rPr lang="en-GB" dirty="0"/>
              <a:t> </a:t>
            </a:r>
            <a:r>
              <a:rPr lang="en-GB" dirty="0" err="1"/>
              <a:t>går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feature </a:t>
            </a:r>
            <a:r>
              <a:rPr lang="en-GB" dirty="0" err="1"/>
              <a:t>toggla</a:t>
            </a:r>
            <a:r>
              <a:rPr lang="en-GB" dirty="0"/>
              <a:t> (bonus)</a:t>
            </a:r>
            <a:endParaRPr lang="en-S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09C387-D4EE-0E01-39CE-B35F3F2126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7175" y="2848608"/>
            <a:ext cx="4391638" cy="230537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46F4A3-5CB2-A381-7C60-C0DBCD13EB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9838" y="1945367"/>
            <a:ext cx="5033962" cy="4111853"/>
          </a:xfrm>
        </p:spPr>
      </p:pic>
    </p:spTree>
    <p:extLst>
      <p:ext uri="{BB962C8B-B14F-4D97-AF65-F5344CB8AC3E}">
        <p14:creationId xmlns:p14="http://schemas.microsoft.com/office/powerpoint/2010/main" val="201549577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6785</TotalTime>
  <Words>338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Depth</vt:lpstr>
      <vt:lpstr>Continuous deployment FTW</vt:lpstr>
      <vt:lpstr>Vad är det vi pratar om egentligen?</vt:lpstr>
      <vt:lpstr>Varför</vt:lpstr>
      <vt:lpstr>Hur - 3 huvudområden</vt:lpstr>
      <vt:lpstr>Lite historia</vt:lpstr>
      <vt:lpstr>Våra första trevande steg</vt:lpstr>
      <vt:lpstr>Hur – lite mer på djupet</vt:lpstr>
      <vt:lpstr>Hur – när det inte går att feature toggla</vt:lpstr>
      <vt:lpstr>Hur – när det inte går att feature toggla (bonus)</vt:lpstr>
      <vt:lpstr>Demo</vt:lpstr>
      <vt:lpstr>Idag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deployment FTW</dc:title>
  <dc:creator>Jonas Samuelsson</dc:creator>
  <cp:lastModifiedBy>Jonas Samuelsson</cp:lastModifiedBy>
  <cp:revision>2</cp:revision>
  <dcterms:created xsi:type="dcterms:W3CDTF">2023-05-14T20:32:46Z</dcterms:created>
  <dcterms:modified xsi:type="dcterms:W3CDTF">2023-05-19T13:40:32Z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4a1b1c-d93b-4297-bf84-561aaf101059_Enabled">
    <vt:lpwstr>true</vt:lpwstr>
  </property>
  <property fmtid="{D5CDD505-2E9C-101B-9397-08002B2CF9AE}" pid="3" name="MSIP_Label_3e4a1b1c-d93b-4297-bf84-561aaf101059_SetDate">
    <vt:lpwstr>2023-05-14T20:33:34Z</vt:lpwstr>
  </property>
  <property fmtid="{D5CDD505-2E9C-101B-9397-08002B2CF9AE}" pid="4" name="MSIP_Label_3e4a1b1c-d93b-4297-bf84-561aaf101059_Method">
    <vt:lpwstr>Standard</vt:lpwstr>
  </property>
  <property fmtid="{D5CDD505-2E9C-101B-9397-08002B2CF9AE}" pid="5" name="MSIP_Label_3e4a1b1c-d93b-4297-bf84-561aaf101059_Name">
    <vt:lpwstr>3e4a1b1c-d93b-4297-bf84-561aaf101059</vt:lpwstr>
  </property>
  <property fmtid="{D5CDD505-2E9C-101B-9397-08002B2CF9AE}" pid="6" name="MSIP_Label_3e4a1b1c-d93b-4297-bf84-561aaf101059_SiteId">
    <vt:lpwstr>bd402493-0717-4f89-a565-39bdca08227b</vt:lpwstr>
  </property>
  <property fmtid="{D5CDD505-2E9C-101B-9397-08002B2CF9AE}" pid="7" name="MSIP_Label_3e4a1b1c-d93b-4297-bf84-561aaf101059_ActionId">
    <vt:lpwstr>9bc36f4c-6740-45fd-ab20-7f1e02e73e03</vt:lpwstr>
  </property>
  <property fmtid="{D5CDD505-2E9C-101B-9397-08002B2CF9AE}" pid="8" name="MSIP_Label_3e4a1b1c-d93b-4297-bf84-561aaf101059_ContentBits">
    <vt:lpwstr>2</vt:lpwstr>
  </property>
</Properties>
</file>