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8" r:id="rId5"/>
    <p:sldId id="257" r:id="rId6"/>
    <p:sldId id="262" r:id="rId7"/>
    <p:sldId id="266" r:id="rId8"/>
    <p:sldId id="267" r:id="rId9"/>
    <p:sldId id="264" r:id="rId10"/>
    <p:sldId id="265" r:id="rId11"/>
    <p:sldId id="268" r:id="rId12"/>
    <p:sldId id="270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3A3D7-ADF2-46DD-8DB6-8D8B127D962A}" v="1377" dt="2019-03-21T13:00:51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85AF-F046-48F1-B623-760E22E3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2FF24-B4B7-44E3-A466-26DB23AE8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B2C8B-AC2B-47A3-8E0B-6C0D52C3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480D-011B-41D9-AE54-2B7A39B9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3B87-5B46-44C8-9662-4A984FDA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497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1682-D3D4-4B4A-BD43-9ECBB515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329F5-5680-4719-B74B-C6E0A5904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801-E5EE-4569-9609-7F6722BB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70C2-94B3-48A9-B146-6EBFD4BF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EAA53-FE41-4764-B8C4-69D8C996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163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D8FC3-EFD2-4623-AC55-43D1EDE1A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D5B7B-EA0E-4EF4-9D98-73D52F648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94DF-3453-465E-B035-46F7E0EC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38A9-2076-4C4C-8396-E1E4C045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6D57-8073-4251-AD20-23A038A5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666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6D89-7427-4DF0-8291-8A0BCC9C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423F-29E5-45BD-95A9-93BBF2DD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883F-1A65-4C56-9FEB-318C6CC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1021-6937-4113-A8C1-A7E3071E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42E24-6592-4AE2-84E9-F411F4D8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91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EE8B-6F3B-4E4C-AF31-F005403E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F96AD-D3E9-4941-8B7F-7266E7E97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FA7B-CE9D-4DAA-980A-E9C4A966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8CB3-B3AF-4739-BCC9-DD178C91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1094-72AB-4985-B413-197F36E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01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FDF3-DC55-48F2-90BC-C5667D57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4152-FF42-4135-8C8D-765B96012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C09B6-B501-41B6-A1AA-EFFCE20CD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B520A-5761-4DFD-AF57-1C5B66BC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99AF6-8C25-4B06-B1A6-E9F4C8C8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66AC-C5DB-4F37-A0E4-9292C927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625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B037-B540-4D29-AE3A-CF0DFE9C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C13E3-469E-4759-9B97-3E9A34C8A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150EF-C9A5-4F65-B9E4-64A6E2BA1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76ED6-00ED-4D40-BBE2-35E4E2CB1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53879-03CF-4181-B994-802D041C2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CB4F3-74ED-4FB1-9FA6-857915D5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CD784-85CD-4496-A3FA-32BA03DD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FA5D3-66E5-4538-8893-0885CA01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0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1D3C-12F6-4CAD-941F-8E60AF23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51475-E743-45EB-BC16-894FDE5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BB9F6-5246-4B5C-811B-09DC161F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27070-D950-4BB9-A4F4-6336F5A8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896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19D0C-9AA8-4797-A59B-FCA03164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39C3-024F-4B33-8B1F-ACDB236B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9D5BE-69F7-4DD4-8F1A-459C3071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22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077F-A6F2-438D-802B-9021FBC1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4AE7-C344-46D8-A0D5-009128E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08DB2-DE1C-49EF-8BA8-A15F9ED7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ADA3-DD9D-44F0-8196-80F7765E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C5DB-B42D-4A97-AA90-37CBEB5E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EE8A5-0905-4E6D-802D-A60937B8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279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919B-3899-488E-AA3B-4FAD8A0C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6EB98-7FB7-47DB-992F-172870508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CD1ED-7862-40E1-99C5-DD9215C31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A091A-51D6-481B-BF34-7B21B55D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A5E23-EED2-4086-BC49-3138EC09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EBF67-1140-4B0B-B218-F1446A04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551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6C1EF-32CA-43E9-9D33-BF0F3D0D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A6F0-EBE6-40E5-B89E-F2DE77F6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8EBF-90DC-407D-91AE-8BD3D0376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82DB-A93F-4E89-BA0D-B471F0F9B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D7F5F-CC40-41A8-9FF4-F273F610F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10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D459-3054-4657-9C8D-AC81DA74A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 to service </a:t>
            </a:r>
            <a:r>
              <a:rPr lang="sv-SE" dirty="0" err="1"/>
              <a:t>oriented</a:t>
            </a:r>
            <a:r>
              <a:rPr lang="sv-SE" dirty="0"/>
              <a:t> </a:t>
            </a:r>
            <a:r>
              <a:rPr lang="sv-SE" dirty="0" err="1"/>
              <a:t>distributed</a:t>
            </a:r>
            <a:r>
              <a:rPr lang="sv-SE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BAC1E-6461-4861-82A2-ABF8831C5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sv-SE" dirty="0"/>
              <a:t>Jonas Samuelsson - </a:t>
            </a:r>
            <a:r>
              <a:rPr lang="sv-SE" dirty="0" err="1"/>
              <a:t>lead</a:t>
            </a:r>
            <a:r>
              <a:rPr lang="sv-SE" dirty="0"/>
              <a:t> </a:t>
            </a:r>
            <a:r>
              <a:rPr lang="sv-SE" dirty="0" err="1"/>
              <a:t>developer</a:t>
            </a:r>
            <a:r>
              <a:rPr lang="sv-SE" dirty="0"/>
              <a:t> @ </a:t>
            </a:r>
            <a:r>
              <a:rPr lang="sv-SE" dirty="0" err="1"/>
              <a:t>meps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064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634556-AF77-4A1D-9B82-F664659F78C1}"/>
              </a:ext>
            </a:extLst>
          </p:cNvPr>
          <p:cNvSpPr/>
          <p:nvPr/>
        </p:nvSpPr>
        <p:spPr>
          <a:xfrm>
            <a:off x="5196001" y="3878730"/>
            <a:ext cx="1800000" cy="18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EF3455-4420-46D0-B472-0F2C4CD3D087}"/>
              </a:ext>
            </a:extLst>
          </p:cNvPr>
          <p:cNvSpPr/>
          <p:nvPr/>
        </p:nvSpPr>
        <p:spPr>
          <a:xfrm>
            <a:off x="2239818" y="3878730"/>
            <a:ext cx="1800000" cy="18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6EC3BB-F60F-4FDF-97DD-0CD20A32B3D2}"/>
              </a:ext>
            </a:extLst>
          </p:cNvPr>
          <p:cNvSpPr/>
          <p:nvPr/>
        </p:nvSpPr>
        <p:spPr>
          <a:xfrm>
            <a:off x="8152184" y="3878730"/>
            <a:ext cx="1800000" cy="18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A3B87A-644F-4391-81BD-E1924279BDBB}"/>
              </a:ext>
            </a:extLst>
          </p:cNvPr>
          <p:cNvSpPr/>
          <p:nvPr/>
        </p:nvSpPr>
        <p:spPr>
          <a:xfrm>
            <a:off x="4770581" y="1080653"/>
            <a:ext cx="2650837" cy="16163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0B1A7-AF0B-4687-A08D-5AEBE2B87247}"/>
              </a:ext>
            </a:extLst>
          </p:cNvPr>
          <p:cNvSpPr/>
          <p:nvPr/>
        </p:nvSpPr>
        <p:spPr>
          <a:xfrm>
            <a:off x="1459346" y="1080652"/>
            <a:ext cx="2650837" cy="16163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20B600-14EA-4A81-9854-710BCC815F8D}"/>
              </a:ext>
            </a:extLst>
          </p:cNvPr>
          <p:cNvSpPr/>
          <p:nvPr/>
        </p:nvSpPr>
        <p:spPr>
          <a:xfrm>
            <a:off x="8081817" y="1080653"/>
            <a:ext cx="2650837" cy="16163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6C1E09-F32A-4408-BF08-E52D8AFFE9E6}"/>
              </a:ext>
            </a:extLst>
          </p:cNvPr>
          <p:cNvSpPr/>
          <p:nvPr/>
        </p:nvSpPr>
        <p:spPr>
          <a:xfrm>
            <a:off x="1838036" y="1357745"/>
            <a:ext cx="803563" cy="1052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9ABD6F-E296-4533-B61E-7149ED7EBC93}"/>
              </a:ext>
            </a:extLst>
          </p:cNvPr>
          <p:cNvSpPr/>
          <p:nvPr/>
        </p:nvSpPr>
        <p:spPr>
          <a:xfrm>
            <a:off x="2971799" y="1362360"/>
            <a:ext cx="803563" cy="10529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E56BBC-0DBB-4839-ADAC-DAEE34E5D69B}"/>
              </a:ext>
            </a:extLst>
          </p:cNvPr>
          <p:cNvSpPr/>
          <p:nvPr/>
        </p:nvSpPr>
        <p:spPr>
          <a:xfrm>
            <a:off x="5144654" y="1362360"/>
            <a:ext cx="803563" cy="1052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E20B51-9643-42D7-9C82-1D421E54E59E}"/>
              </a:ext>
            </a:extLst>
          </p:cNvPr>
          <p:cNvSpPr/>
          <p:nvPr/>
        </p:nvSpPr>
        <p:spPr>
          <a:xfrm>
            <a:off x="6308438" y="1353127"/>
            <a:ext cx="803563" cy="105294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FDF92F-B4EE-4D52-9E7B-2B17ED4C8B0D}"/>
              </a:ext>
            </a:extLst>
          </p:cNvPr>
          <p:cNvSpPr/>
          <p:nvPr/>
        </p:nvSpPr>
        <p:spPr>
          <a:xfrm>
            <a:off x="8446654" y="1362360"/>
            <a:ext cx="803563" cy="10529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0C448A-C541-4562-8458-BB68844A7EAC}"/>
              </a:ext>
            </a:extLst>
          </p:cNvPr>
          <p:cNvSpPr/>
          <p:nvPr/>
        </p:nvSpPr>
        <p:spPr>
          <a:xfrm>
            <a:off x="9591966" y="1353127"/>
            <a:ext cx="803563" cy="105294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20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igerteam.dk/wp-content/uploads/2015/02/Composite-UI-Amazon.png">
            <a:extLst>
              <a:ext uri="{FF2B5EF4-FFF2-40B4-BE49-F238E27FC236}">
                <a16:creationId xmlns:a16="http://schemas.microsoft.com/office/drawing/2014/main" id="{B44FE13D-B662-431D-9ECE-3202DA30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30" y="643466"/>
            <a:ext cx="837754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4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: rundade hörn 18">
            <a:extLst>
              <a:ext uri="{FF2B5EF4-FFF2-40B4-BE49-F238E27FC236}">
                <a16:creationId xmlns:a16="http://schemas.microsoft.com/office/drawing/2014/main" id="{B49E3C0E-1483-4C7D-97C7-883A272D9074}"/>
              </a:ext>
            </a:extLst>
          </p:cNvPr>
          <p:cNvSpPr/>
          <p:nvPr/>
        </p:nvSpPr>
        <p:spPr>
          <a:xfrm>
            <a:off x="1365111" y="2733470"/>
            <a:ext cx="1575881" cy="1391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/>
              <a:t>From, To</a:t>
            </a:r>
          </a:p>
          <a:p>
            <a:r>
              <a:rPr lang="sv-SE" dirty="0" err="1"/>
              <a:t>Capacity</a:t>
            </a:r>
            <a:endParaRPr lang="sv-SE" dirty="0"/>
          </a:p>
          <a:p>
            <a:r>
              <a:rPr lang="sv-SE" dirty="0" err="1"/>
              <a:t>BookingId</a:t>
            </a:r>
            <a:endParaRPr lang="sv-SE" dirty="0"/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323C496A-C9D6-4B62-BC09-7CD79584ED74}"/>
              </a:ext>
            </a:extLst>
          </p:cNvPr>
          <p:cNvSpPr/>
          <p:nvPr/>
        </p:nvSpPr>
        <p:spPr>
          <a:xfrm>
            <a:off x="7279530" y="2733469"/>
            <a:ext cx="1575881" cy="139105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GuestInfo</a:t>
            </a:r>
            <a:endParaRPr lang="sv-SE" dirty="0"/>
          </a:p>
          <a:p>
            <a:r>
              <a:rPr lang="sv-SE" dirty="0" err="1"/>
              <a:t>BookingId</a:t>
            </a:r>
            <a:endParaRPr lang="sv-SE" dirty="0"/>
          </a:p>
          <a:p>
            <a:endParaRPr lang="en-SE" dirty="0"/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33FEF952-97C9-408D-89EF-B72471FDE339}"/>
              </a:ext>
            </a:extLst>
          </p:cNvPr>
          <p:cNvSpPr/>
          <p:nvPr/>
        </p:nvSpPr>
        <p:spPr>
          <a:xfrm>
            <a:off x="5308057" y="2733471"/>
            <a:ext cx="1575881" cy="1391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/>
              <a:t>From, To</a:t>
            </a:r>
          </a:p>
          <a:p>
            <a:r>
              <a:rPr lang="sv-SE" dirty="0"/>
              <a:t>Price</a:t>
            </a:r>
          </a:p>
          <a:p>
            <a:r>
              <a:rPr lang="sv-SE" dirty="0" err="1"/>
              <a:t>BookingId</a:t>
            </a:r>
            <a:endParaRPr lang="sv-SE" dirty="0"/>
          </a:p>
          <a:p>
            <a:endParaRPr lang="en-SE" dirty="0"/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998AD2F7-19E3-4626-9132-7A07FD06AE96}"/>
              </a:ext>
            </a:extLst>
          </p:cNvPr>
          <p:cNvSpPr/>
          <p:nvPr/>
        </p:nvSpPr>
        <p:spPr>
          <a:xfrm>
            <a:off x="3336584" y="2733471"/>
            <a:ext cx="1575881" cy="13910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 err="1"/>
              <a:t>Name</a:t>
            </a:r>
            <a:endParaRPr lang="sv-SE" dirty="0"/>
          </a:p>
          <a:p>
            <a:r>
              <a:rPr lang="sv-SE" dirty="0" err="1"/>
              <a:t>Description</a:t>
            </a:r>
            <a:endParaRPr lang="sv-SE" dirty="0"/>
          </a:p>
          <a:p>
            <a:r>
              <a:rPr lang="sv-SE" dirty="0"/>
              <a:t>Image</a:t>
            </a:r>
            <a:endParaRPr lang="en-SE" dirty="0"/>
          </a:p>
        </p:txBody>
      </p:sp>
      <p:sp>
        <p:nvSpPr>
          <p:cNvPr id="24" name="Rektangel: rundade hörn 23">
            <a:extLst>
              <a:ext uri="{FF2B5EF4-FFF2-40B4-BE49-F238E27FC236}">
                <a16:creationId xmlns:a16="http://schemas.microsoft.com/office/drawing/2014/main" id="{FC3FDB2F-A3E3-47F9-9829-5663C28D6E56}"/>
              </a:ext>
            </a:extLst>
          </p:cNvPr>
          <p:cNvSpPr/>
          <p:nvPr/>
        </p:nvSpPr>
        <p:spPr>
          <a:xfrm>
            <a:off x="9251003" y="2733470"/>
            <a:ext cx="1575881" cy="1391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RoomId</a:t>
            </a:r>
            <a:endParaRPr lang="sv-SE" dirty="0"/>
          </a:p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 err="1"/>
              <a:t>RoomDetails</a:t>
            </a:r>
            <a:endParaRPr lang="sv-SE" dirty="0"/>
          </a:p>
          <a:p>
            <a:r>
              <a:rPr lang="sv-SE" dirty="0" err="1"/>
              <a:t>BookingId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531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765940-9C37-4942-8F52-5E077A2A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644"/>
            <a:ext cx="10515600" cy="540931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sv-SE" sz="4000" dirty="0" err="1"/>
              <a:t>Why</a:t>
            </a:r>
            <a:r>
              <a:rPr lang="sv-SE" sz="4000" dirty="0"/>
              <a:t> services?</a:t>
            </a:r>
          </a:p>
          <a:p>
            <a:r>
              <a:rPr lang="sv-SE" dirty="0" err="1"/>
              <a:t>Isolate</a:t>
            </a:r>
            <a:r>
              <a:rPr lang="sv-SE" dirty="0"/>
              <a:t> </a:t>
            </a:r>
            <a:r>
              <a:rPr lang="sv-SE" dirty="0" err="1"/>
              <a:t>change</a:t>
            </a:r>
            <a:endParaRPr lang="sv-SE"/>
          </a:p>
          <a:p>
            <a:r>
              <a:rPr lang="sv-SE"/>
              <a:t>Better</a:t>
            </a:r>
            <a:r>
              <a:rPr lang="sv-SE" dirty="0"/>
              <a:t> business </a:t>
            </a:r>
            <a:r>
              <a:rPr lang="sv-SE" dirty="0" err="1"/>
              <a:t>alignment</a:t>
            </a:r>
            <a:endParaRPr lang="sv-SE" dirty="0"/>
          </a:p>
          <a:p>
            <a:r>
              <a:rPr lang="sv-SE" dirty="0" err="1"/>
              <a:t>Organizational</a:t>
            </a:r>
            <a:r>
              <a:rPr lang="sv-SE" dirty="0"/>
              <a:t> </a:t>
            </a:r>
            <a:r>
              <a:rPr lang="sv-SE" dirty="0" err="1"/>
              <a:t>scaling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r>
              <a:rPr lang="sv-SE" sz="4000" dirty="0" err="1"/>
              <a:t>Why</a:t>
            </a:r>
            <a:r>
              <a:rPr lang="sv-SE" sz="4000" dirty="0"/>
              <a:t> </a:t>
            </a:r>
            <a:r>
              <a:rPr lang="sv-SE" sz="4000" dirty="0" err="1"/>
              <a:t>distributed</a:t>
            </a:r>
            <a:r>
              <a:rPr lang="sv-SE" sz="4000" dirty="0"/>
              <a:t> systems (</a:t>
            </a:r>
            <a:r>
              <a:rPr lang="sv-SE" sz="4000" dirty="0" err="1"/>
              <a:t>microservices</a:t>
            </a:r>
            <a:r>
              <a:rPr lang="sv-SE" sz="4000" dirty="0"/>
              <a:t>)?</a:t>
            </a:r>
          </a:p>
          <a:p>
            <a:r>
              <a:rPr lang="sv-SE" dirty="0"/>
              <a:t>Faster </a:t>
            </a:r>
            <a:r>
              <a:rPr lang="sv-SE" dirty="0" err="1"/>
              <a:t>time</a:t>
            </a:r>
            <a:r>
              <a:rPr lang="sv-SE" dirty="0"/>
              <a:t> to market</a:t>
            </a:r>
          </a:p>
          <a:p>
            <a:r>
              <a:rPr lang="sv-SE" dirty="0" err="1"/>
              <a:t>Ability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right </a:t>
            </a:r>
            <a:r>
              <a:rPr lang="sv-SE" dirty="0" err="1"/>
              <a:t>tool</a:t>
            </a:r>
            <a:r>
              <a:rPr lang="sv-SE" dirty="0"/>
              <a:t> for the </a:t>
            </a:r>
            <a:r>
              <a:rPr lang="sv-SE" dirty="0" err="1"/>
              <a:t>job</a:t>
            </a:r>
            <a:endParaRPr lang="sv-SE" dirty="0"/>
          </a:p>
          <a:p>
            <a:r>
              <a:rPr lang="sv-SE" dirty="0" err="1"/>
              <a:t>Improved</a:t>
            </a:r>
            <a:r>
              <a:rPr lang="sv-SE" dirty="0"/>
              <a:t> </a:t>
            </a:r>
            <a:r>
              <a:rPr lang="sv-SE" dirty="0" err="1"/>
              <a:t>scalability</a:t>
            </a:r>
            <a:endParaRPr lang="sv-SE" dirty="0"/>
          </a:p>
          <a:p>
            <a:r>
              <a:rPr lang="sv-SE" dirty="0" err="1"/>
              <a:t>Increased</a:t>
            </a:r>
            <a:r>
              <a:rPr lang="sv-SE" dirty="0"/>
              <a:t> </a:t>
            </a:r>
            <a:r>
              <a:rPr lang="sv-SE" dirty="0" err="1"/>
              <a:t>resiliency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11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AED2-CF0D-4939-B5C4-130AE219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a service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EA11-DF78-4C57-ADEF-F5EC1939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v-SE" dirty="0" err="1"/>
              <a:t>something</a:t>
            </a:r>
            <a:r>
              <a:rPr lang="sv-SE" dirty="0"/>
              <a:t>  </a:t>
            </a:r>
            <a:r>
              <a:rPr lang="sv-SE" dirty="0" err="1"/>
              <a:t>that</a:t>
            </a:r>
            <a:r>
              <a:rPr lang="sv-SE" dirty="0"/>
              <a:t> has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r>
              <a:rPr lang="sv-SE" dirty="0"/>
              <a:t> is a </a:t>
            </a:r>
            <a:r>
              <a:rPr lang="sv-SE" dirty="0" err="1"/>
              <a:t>function</a:t>
            </a:r>
            <a:r>
              <a:rPr lang="sv-SE" dirty="0"/>
              <a:t>, not a service​</a:t>
            </a:r>
          </a:p>
          <a:p>
            <a:pPr lvl="1" fontAlgn="base"/>
            <a:r>
              <a:rPr lang="sv-SE" dirty="0"/>
              <a:t>like </a:t>
            </a:r>
            <a:r>
              <a:rPr lang="sv-SE" dirty="0" err="1"/>
              <a:t>calculation</a:t>
            </a:r>
            <a:r>
              <a:rPr lang="sv-SE" dirty="0"/>
              <a:t>, </a:t>
            </a:r>
            <a:r>
              <a:rPr lang="sv-SE" dirty="0" err="1"/>
              <a:t>validation</a:t>
            </a:r>
            <a:r>
              <a:rPr lang="sv-SE" dirty="0"/>
              <a:t>​</a:t>
            </a:r>
          </a:p>
          <a:p>
            <a:pPr fontAlgn="base"/>
            <a:r>
              <a:rPr lang="sv-SE" dirty="0" err="1"/>
              <a:t>something</a:t>
            </a:r>
            <a:r>
              <a:rPr lang="sv-SE" dirty="0"/>
              <a:t> </a:t>
            </a:r>
            <a:r>
              <a:rPr lang="sv-SE" dirty="0" err="1"/>
              <a:t>that</a:t>
            </a:r>
            <a:r>
              <a:rPr lang="sv-SE" dirty="0"/>
              <a:t> has </a:t>
            </a:r>
            <a:r>
              <a:rPr lang="sv-SE" dirty="0" err="1"/>
              <a:t>only</a:t>
            </a:r>
            <a:r>
              <a:rPr lang="sv-SE" dirty="0"/>
              <a:t> data is a </a:t>
            </a:r>
            <a:r>
              <a:rPr lang="sv-SE" dirty="0" err="1"/>
              <a:t>database</a:t>
            </a:r>
            <a:r>
              <a:rPr lang="sv-SE" dirty="0"/>
              <a:t>, not a service​</a:t>
            </a:r>
          </a:p>
          <a:p>
            <a:pPr lvl="1" fontAlgn="base"/>
            <a:r>
              <a:rPr lang="sv-SE" dirty="0"/>
              <a:t>like [</a:t>
            </a:r>
            <a:r>
              <a:rPr lang="sv-SE" dirty="0" err="1"/>
              <a:t>create</a:t>
            </a:r>
            <a:r>
              <a:rPr lang="sv-SE" dirty="0"/>
              <a:t>, read, </a:t>
            </a:r>
            <a:r>
              <a:rPr lang="sv-SE" dirty="0" err="1"/>
              <a:t>update</a:t>
            </a:r>
            <a:r>
              <a:rPr lang="sv-SE" dirty="0"/>
              <a:t>, </a:t>
            </a:r>
            <a:r>
              <a:rPr lang="sv-SE" dirty="0" err="1"/>
              <a:t>delete</a:t>
            </a:r>
            <a:r>
              <a:rPr lang="sv-SE" dirty="0"/>
              <a:t>] </a:t>
            </a:r>
            <a:r>
              <a:rPr lang="sv-SE" dirty="0" err="1"/>
              <a:t>entity</a:t>
            </a:r>
            <a:endParaRPr lang="sv-SE" dirty="0"/>
          </a:p>
          <a:p>
            <a:pPr fontAlgn="base"/>
            <a:r>
              <a:rPr lang="sv-SE" dirty="0" err="1"/>
              <a:t>exposing</a:t>
            </a:r>
            <a:r>
              <a:rPr lang="sv-SE" dirty="0"/>
              <a:t> </a:t>
            </a:r>
            <a:r>
              <a:rPr lang="sv-SE" dirty="0" err="1"/>
              <a:t>something</a:t>
            </a:r>
            <a:r>
              <a:rPr lang="sv-SE" dirty="0"/>
              <a:t> over http </a:t>
            </a:r>
            <a:r>
              <a:rPr lang="sv-SE" dirty="0" err="1"/>
              <a:t>doesn’t</a:t>
            </a:r>
            <a:r>
              <a:rPr lang="sv-SE" dirty="0"/>
              <a:t> make it a service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06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AFC4-A8CD-4E65-B08C-9892FCFD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a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057A-C8B6-47DD-872F-4FDC57B3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sv-SE" dirty="0"/>
              <a:t>A service is the </a:t>
            </a:r>
            <a:r>
              <a:rPr lang="sv-SE" dirty="0" err="1"/>
              <a:t>technical</a:t>
            </a:r>
            <a:r>
              <a:rPr lang="sv-SE" dirty="0"/>
              <a:t> </a:t>
            </a:r>
            <a:r>
              <a:rPr lang="sv-SE" dirty="0" err="1"/>
              <a:t>authority</a:t>
            </a:r>
            <a:r>
              <a:rPr lang="sv-SE" dirty="0"/>
              <a:t> for a </a:t>
            </a:r>
            <a:r>
              <a:rPr lang="sv-SE" dirty="0" err="1"/>
              <a:t>specific</a:t>
            </a:r>
            <a:r>
              <a:rPr lang="sv-SE" dirty="0"/>
              <a:t> business </a:t>
            </a:r>
            <a:r>
              <a:rPr lang="sv-SE" dirty="0" err="1"/>
              <a:t>capability</a:t>
            </a:r>
            <a:r>
              <a:rPr lang="en-US" dirty="0"/>
              <a:t>​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sv-SE" dirty="0"/>
              <a:t>services </a:t>
            </a:r>
            <a:r>
              <a:rPr lang="sv-SE" dirty="0" err="1"/>
              <a:t>are</a:t>
            </a:r>
            <a:r>
              <a:rPr lang="sv-SE" dirty="0"/>
              <a:t> </a:t>
            </a:r>
            <a:r>
              <a:rPr lang="sv-SE" dirty="0" err="1"/>
              <a:t>autonomous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all data and business </a:t>
            </a:r>
            <a:r>
              <a:rPr lang="sv-SE" dirty="0" err="1"/>
              <a:t>rules</a:t>
            </a:r>
            <a:r>
              <a:rPr lang="sv-SE" dirty="0"/>
              <a:t> </a:t>
            </a:r>
            <a:r>
              <a:rPr lang="sv-SE" dirty="0" err="1"/>
              <a:t>reside</a:t>
            </a:r>
            <a:r>
              <a:rPr lang="sv-SE" dirty="0"/>
              <a:t> </a:t>
            </a:r>
            <a:r>
              <a:rPr lang="sv-SE" dirty="0" err="1"/>
              <a:t>within</a:t>
            </a:r>
            <a:r>
              <a:rPr lang="sv-SE" dirty="0"/>
              <a:t> the service</a:t>
            </a:r>
            <a:r>
              <a:rPr lang="en-US" dirty="0"/>
              <a:t>​</a:t>
            </a:r>
          </a:p>
          <a:p>
            <a:pPr fontAlgn="base"/>
            <a:r>
              <a:rPr lang="sv-SE" dirty="0" err="1"/>
              <a:t>nothing</a:t>
            </a:r>
            <a:r>
              <a:rPr lang="sv-SE" dirty="0"/>
              <a:t> is "</a:t>
            </a:r>
            <a:r>
              <a:rPr lang="sv-SE" dirty="0" err="1"/>
              <a:t>left</a:t>
            </a:r>
            <a:r>
              <a:rPr lang="sv-SE" dirty="0"/>
              <a:t> over" </a:t>
            </a:r>
            <a:r>
              <a:rPr lang="sv-SE" dirty="0" err="1"/>
              <a:t>after</a:t>
            </a:r>
            <a:r>
              <a:rPr lang="sv-SE" dirty="0"/>
              <a:t> </a:t>
            </a:r>
            <a:r>
              <a:rPr lang="sv-SE" dirty="0" err="1"/>
              <a:t>identifying</a:t>
            </a:r>
            <a:r>
              <a:rPr lang="sv-SE" dirty="0"/>
              <a:t> services</a:t>
            </a:r>
            <a:r>
              <a:rPr lang="en-US" dirty="0"/>
              <a:t>​, </a:t>
            </a:r>
            <a:r>
              <a:rPr lang="sv-SE" dirty="0" err="1"/>
              <a:t>everything</a:t>
            </a:r>
            <a:r>
              <a:rPr lang="sv-SE" dirty="0"/>
              <a:t> must be in </a:t>
            </a:r>
            <a:r>
              <a:rPr lang="sv-SE" dirty="0" err="1"/>
              <a:t>some</a:t>
            </a:r>
            <a:r>
              <a:rPr lang="sv-SE" dirty="0"/>
              <a:t> service</a:t>
            </a:r>
          </a:p>
        </p:txBody>
      </p:sp>
    </p:spTree>
    <p:extLst>
      <p:ext uri="{BB962C8B-B14F-4D97-AF65-F5344CB8AC3E}">
        <p14:creationId xmlns:p14="http://schemas.microsoft.com/office/powerpoint/2010/main" val="28698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2FC4-D93B-429B-90A7-06A32230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Services &amp;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0A0E-1A7C-4B5B-B13E-739EF1B1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v-SE" dirty="0"/>
              <a:t>services </a:t>
            </a:r>
            <a:r>
              <a:rPr lang="sv-SE" dirty="0" err="1"/>
              <a:t>are</a:t>
            </a:r>
            <a:r>
              <a:rPr lang="sv-SE" dirty="0"/>
              <a:t> </a:t>
            </a:r>
            <a:r>
              <a:rPr lang="sv-SE" dirty="0" err="1"/>
              <a:t>logical</a:t>
            </a:r>
            <a:r>
              <a:rPr lang="sv-SE" dirty="0"/>
              <a:t> </a:t>
            </a:r>
            <a:r>
              <a:rPr lang="sv-SE" dirty="0" err="1"/>
              <a:t>designtime</a:t>
            </a:r>
            <a:r>
              <a:rPr lang="sv-SE" dirty="0"/>
              <a:t> </a:t>
            </a:r>
            <a:r>
              <a:rPr lang="sv-SE" dirty="0" err="1"/>
              <a:t>concerns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business </a:t>
            </a:r>
            <a:r>
              <a:rPr lang="sv-SE" dirty="0" err="1"/>
              <a:t>aligned</a:t>
            </a:r>
            <a:r>
              <a:rPr lang="sv-SE" dirty="0"/>
              <a:t> </a:t>
            </a:r>
            <a:r>
              <a:rPr lang="sv-SE" dirty="0" err="1"/>
              <a:t>boundaries</a:t>
            </a:r>
            <a:r>
              <a:rPr lang="sv-SE" dirty="0"/>
              <a:t>​</a:t>
            </a:r>
          </a:p>
          <a:p>
            <a:pPr fontAlgn="base"/>
            <a:r>
              <a:rPr lang="sv-SE" dirty="0"/>
              <a:t>systems </a:t>
            </a:r>
            <a:r>
              <a:rPr lang="sv-SE" dirty="0" err="1"/>
              <a:t>are</a:t>
            </a:r>
            <a:r>
              <a:rPr lang="sv-SE" dirty="0"/>
              <a:t> </a:t>
            </a:r>
            <a:r>
              <a:rPr lang="sv-SE" dirty="0" err="1"/>
              <a:t>physical</a:t>
            </a:r>
            <a:r>
              <a:rPr lang="sv-SE" dirty="0"/>
              <a:t> </a:t>
            </a:r>
            <a:r>
              <a:rPr lang="sv-SE" dirty="0" err="1"/>
              <a:t>runtime</a:t>
            </a:r>
            <a:r>
              <a:rPr lang="sv-SE" dirty="0"/>
              <a:t> </a:t>
            </a:r>
            <a:r>
              <a:rPr lang="sv-SE" dirty="0" err="1"/>
              <a:t>concerns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technically</a:t>
            </a:r>
            <a:r>
              <a:rPr lang="sv-SE" dirty="0"/>
              <a:t> </a:t>
            </a:r>
            <a:r>
              <a:rPr lang="sv-SE" dirty="0" err="1"/>
              <a:t>aligned</a:t>
            </a:r>
            <a:r>
              <a:rPr lang="sv-SE" dirty="0"/>
              <a:t> </a:t>
            </a:r>
            <a:r>
              <a:rPr lang="sv-SE" dirty="0" err="1"/>
              <a:t>boundaries</a:t>
            </a:r>
            <a:r>
              <a:rPr lang="sv-SE" dirty="0"/>
              <a:t>​</a:t>
            </a:r>
          </a:p>
          <a:p>
            <a:pPr fontAlgn="base"/>
            <a:endParaRPr lang="sv-SE" dirty="0"/>
          </a:p>
          <a:p>
            <a:pPr fontAlgn="base"/>
            <a:r>
              <a:rPr lang="sv-SE" dirty="0" err="1"/>
              <a:t>multiple</a:t>
            </a:r>
            <a:r>
              <a:rPr lang="sv-SE" dirty="0"/>
              <a:t> services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deployed</a:t>
            </a:r>
            <a:r>
              <a:rPr lang="sv-SE" dirty="0"/>
              <a:t> to the same </a:t>
            </a:r>
            <a:r>
              <a:rPr lang="sv-SE" dirty="0" err="1"/>
              <a:t>machine</a:t>
            </a:r>
            <a:endParaRPr lang="sv-SE" dirty="0"/>
          </a:p>
          <a:p>
            <a:pPr fontAlgn="base"/>
            <a:r>
              <a:rPr lang="sv-SE" dirty="0" err="1"/>
              <a:t>multiple</a:t>
            </a:r>
            <a:r>
              <a:rPr lang="sv-SE" dirty="0"/>
              <a:t> services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deployed</a:t>
            </a:r>
            <a:r>
              <a:rPr lang="sv-SE" dirty="0"/>
              <a:t> to the same system</a:t>
            </a:r>
          </a:p>
          <a:p>
            <a:pPr fontAlgn="base"/>
            <a:r>
              <a:rPr lang="sv-SE" dirty="0" err="1"/>
              <a:t>multiple</a:t>
            </a:r>
            <a:r>
              <a:rPr lang="sv-SE" dirty="0"/>
              <a:t> services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cooperated</a:t>
            </a:r>
            <a:r>
              <a:rPr lang="sv-SE" dirty="0"/>
              <a:t> in the same </a:t>
            </a:r>
            <a:r>
              <a:rPr lang="sv-SE" dirty="0" err="1"/>
              <a:t>view</a:t>
            </a:r>
            <a:r>
              <a:rPr lang="sv-SE" dirty="0"/>
              <a:t> / workflow</a:t>
            </a:r>
          </a:p>
          <a:p>
            <a:pPr fontAlgn="base"/>
            <a:r>
              <a:rPr lang="sv-SE" dirty="0"/>
              <a:t>a service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consist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components</a:t>
            </a:r>
            <a:endParaRPr lang="sv-SE" dirty="0"/>
          </a:p>
          <a:p>
            <a:pPr fontAlgn="base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028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10CF9B-3487-4CA0-AD36-BD28D139A6B9}"/>
              </a:ext>
            </a:extLst>
          </p:cNvPr>
          <p:cNvSpPr/>
          <p:nvPr/>
        </p:nvSpPr>
        <p:spPr>
          <a:xfrm>
            <a:off x="1827620" y="3169325"/>
            <a:ext cx="8536762" cy="748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1"/>
                </a:solidFill>
              </a:rPr>
              <a:t>System 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A95F54-10DC-4D21-84CB-C7EB227D2EA4}"/>
              </a:ext>
            </a:extLst>
          </p:cNvPr>
          <p:cNvSpPr/>
          <p:nvPr/>
        </p:nvSpPr>
        <p:spPr>
          <a:xfrm>
            <a:off x="1827621" y="2029886"/>
            <a:ext cx="8536762" cy="748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1"/>
                </a:solidFill>
              </a:rPr>
              <a:t>System 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A06EE9-AE28-439D-AF50-42185AA13BD1}"/>
              </a:ext>
            </a:extLst>
          </p:cNvPr>
          <p:cNvSpPr/>
          <p:nvPr/>
        </p:nvSpPr>
        <p:spPr>
          <a:xfrm>
            <a:off x="1827618" y="4308764"/>
            <a:ext cx="8536763" cy="748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1"/>
                </a:solidFill>
              </a:rPr>
              <a:t>System Z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01D873-889C-46FC-BF9C-0D3FB13439FA}"/>
              </a:ext>
            </a:extLst>
          </p:cNvPr>
          <p:cNvSpPr/>
          <p:nvPr/>
        </p:nvSpPr>
        <p:spPr>
          <a:xfrm>
            <a:off x="4376854" y="1385455"/>
            <a:ext cx="1477819" cy="40870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Service 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E53FA7-59C2-424C-AD51-E9367675980B}"/>
              </a:ext>
            </a:extLst>
          </p:cNvPr>
          <p:cNvSpPr/>
          <p:nvPr/>
        </p:nvSpPr>
        <p:spPr>
          <a:xfrm>
            <a:off x="6369543" y="1385455"/>
            <a:ext cx="1477819" cy="40870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Service 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2F76C8-0DB7-43C8-99D3-B0D52791BA99}"/>
              </a:ext>
            </a:extLst>
          </p:cNvPr>
          <p:cNvSpPr/>
          <p:nvPr/>
        </p:nvSpPr>
        <p:spPr>
          <a:xfrm>
            <a:off x="8362232" y="1385455"/>
            <a:ext cx="1477819" cy="408709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Service C</a:t>
            </a:r>
          </a:p>
        </p:txBody>
      </p:sp>
      <p:pic>
        <p:nvPicPr>
          <p:cNvPr id="1028" name="Picture 4" descr="Image result for icon html5">
            <a:extLst>
              <a:ext uri="{FF2B5EF4-FFF2-40B4-BE49-F238E27FC236}">
                <a16:creationId xmlns:a16="http://schemas.microsoft.com/office/drawing/2014/main" id="{7FA03310-9E48-43C5-BCF9-0B968705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3" y="216011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tnet icon">
            <a:extLst>
              <a:ext uri="{FF2B5EF4-FFF2-40B4-BE49-F238E27FC236}">
                <a16:creationId xmlns:a16="http://schemas.microsoft.com/office/drawing/2014/main" id="{7F1B6475-4381-4C45-A6E7-889ECEB1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43" y="431707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0E17EF-05E5-4297-8DB6-56EAE5487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3" y="2221079"/>
            <a:ext cx="365760" cy="365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E7EB2D-96C3-4E65-9C81-156FDA6BF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72" y="2221078"/>
            <a:ext cx="365760" cy="365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831A95-E2B6-481B-8D0F-901432A20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61" y="2160776"/>
            <a:ext cx="365760" cy="3657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A409F6-E5BF-419F-A8C5-684503C61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3" y="3360517"/>
            <a:ext cx="365760" cy="3657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194A85-681B-4AC3-A693-932FE8A78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13" y="3358402"/>
            <a:ext cx="365760" cy="3657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D538C8-592B-435E-ACB0-C24CD5FED5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61" y="3358402"/>
            <a:ext cx="365760" cy="3657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7374B3-E6B8-4E7B-9D9D-1A1C93B30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3" y="4499956"/>
            <a:ext cx="365760" cy="3657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971A27-F655-4650-A292-833B954E4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72" y="4502459"/>
            <a:ext cx="365760" cy="3657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85F497D-22D3-4E7E-9528-7E8A2E341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61" y="4499956"/>
            <a:ext cx="365760" cy="365760"/>
          </a:xfrm>
          <a:prstGeom prst="rect">
            <a:avLst/>
          </a:prstGeom>
        </p:spPr>
      </p:pic>
      <p:pic>
        <p:nvPicPr>
          <p:cNvPr id="2050" name="Picture 2" descr="Image result for icon android">
            <a:extLst>
              <a:ext uri="{FF2B5EF4-FFF2-40B4-BE49-F238E27FC236}">
                <a16:creationId xmlns:a16="http://schemas.microsoft.com/office/drawing/2014/main" id="{B41EDDC6-48ED-452B-AAE6-43014705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90" y="3329085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6102-9F0C-4A05-B81D-79BEA22A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Finding</a:t>
            </a:r>
            <a:r>
              <a:rPr lang="sv-SE" dirty="0"/>
              <a:t> service </a:t>
            </a:r>
            <a:r>
              <a:rPr lang="sv-SE" dirty="0" err="1"/>
              <a:t>boundaries</a:t>
            </a:r>
            <a:r>
              <a:rPr lang="sv-SE" dirty="0"/>
              <a:t>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7CA1-ABE4-42D3-A078-50DB3CC1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v-SE" dirty="0" err="1"/>
              <a:t>dont</a:t>
            </a:r>
            <a:r>
              <a:rPr lang="sv-SE" dirty="0"/>
              <a:t> do </a:t>
            </a:r>
            <a:r>
              <a:rPr lang="sv-SE" dirty="0" err="1"/>
              <a:t>high</a:t>
            </a:r>
            <a:r>
              <a:rPr lang="sv-SE" dirty="0"/>
              <a:t> </a:t>
            </a:r>
            <a:r>
              <a:rPr lang="sv-SE" dirty="0" err="1"/>
              <a:t>level</a:t>
            </a:r>
            <a:r>
              <a:rPr lang="sv-SE" dirty="0"/>
              <a:t> design, </a:t>
            </a:r>
            <a:r>
              <a:rPr lang="sv-SE" dirty="0" err="1"/>
              <a:t>its</a:t>
            </a:r>
            <a:r>
              <a:rPr lang="sv-SE" dirty="0"/>
              <a:t> the </a:t>
            </a:r>
            <a:r>
              <a:rPr lang="sv-SE" dirty="0" err="1"/>
              <a:t>details</a:t>
            </a:r>
            <a:r>
              <a:rPr lang="sv-SE" dirty="0"/>
              <a:t> </a:t>
            </a:r>
            <a:r>
              <a:rPr lang="sv-SE" dirty="0" err="1"/>
              <a:t>that</a:t>
            </a:r>
            <a:r>
              <a:rPr lang="sv-SE" dirty="0"/>
              <a:t> </a:t>
            </a:r>
            <a:r>
              <a:rPr lang="sv-SE" dirty="0" err="1"/>
              <a:t>matters</a:t>
            </a:r>
            <a:r>
              <a:rPr lang="en-US" dirty="0"/>
              <a:t>​</a:t>
            </a:r>
          </a:p>
          <a:p>
            <a:pPr fontAlgn="base"/>
            <a:r>
              <a:rPr lang="sv-SE" dirty="0" err="1"/>
              <a:t>dont</a:t>
            </a:r>
            <a:r>
              <a:rPr lang="sv-SE" dirty="0"/>
              <a:t> do </a:t>
            </a:r>
            <a:r>
              <a:rPr lang="sv-SE" dirty="0" err="1"/>
              <a:t>entities</a:t>
            </a:r>
            <a:r>
              <a:rPr lang="sv-SE" dirty="0"/>
              <a:t>, </a:t>
            </a:r>
            <a:r>
              <a:rPr lang="sv-SE" dirty="0" err="1"/>
              <a:t>if</a:t>
            </a:r>
            <a:r>
              <a:rPr lang="sv-SE" dirty="0"/>
              <a:t> </a:t>
            </a:r>
            <a:r>
              <a:rPr lang="sv-SE" dirty="0" err="1"/>
              <a:t>you</a:t>
            </a:r>
            <a:r>
              <a:rPr lang="sv-SE" dirty="0"/>
              <a:t> </a:t>
            </a:r>
            <a:r>
              <a:rPr lang="sv-SE" dirty="0" err="1"/>
              <a:t>find</a:t>
            </a:r>
            <a:r>
              <a:rPr lang="sv-SE" dirty="0"/>
              <a:t> </a:t>
            </a:r>
            <a:r>
              <a:rPr lang="sv-SE" dirty="0" err="1"/>
              <a:t>yourelf</a:t>
            </a:r>
            <a:r>
              <a:rPr lang="sv-SE" dirty="0"/>
              <a:t> </a:t>
            </a:r>
            <a:r>
              <a:rPr lang="sv-SE" dirty="0" err="1"/>
              <a:t>saying</a:t>
            </a:r>
            <a:r>
              <a:rPr lang="sv-SE" dirty="0"/>
              <a:t> 'has a' </a:t>
            </a:r>
            <a:r>
              <a:rPr lang="sv-SE" dirty="0" err="1"/>
              <a:t>its</a:t>
            </a:r>
            <a:r>
              <a:rPr lang="sv-SE" dirty="0"/>
              <a:t> </a:t>
            </a:r>
            <a:r>
              <a:rPr lang="sv-SE" dirty="0" err="1"/>
              <a:t>might</a:t>
            </a:r>
            <a:r>
              <a:rPr lang="sv-SE" dirty="0"/>
              <a:t> be an </a:t>
            </a:r>
            <a:r>
              <a:rPr lang="sv-SE" dirty="0" err="1"/>
              <a:t>indication</a:t>
            </a:r>
            <a:r>
              <a:rPr lang="sv-SE" dirty="0"/>
              <a:t> </a:t>
            </a:r>
            <a:r>
              <a:rPr lang="sv-SE" dirty="0" err="1"/>
              <a:t>your</a:t>
            </a:r>
            <a:r>
              <a:rPr lang="sv-SE" dirty="0"/>
              <a:t> </a:t>
            </a:r>
            <a:r>
              <a:rPr lang="sv-SE" dirty="0" err="1"/>
              <a:t>thinking</a:t>
            </a:r>
            <a:r>
              <a:rPr lang="sv-SE" dirty="0"/>
              <a:t> </a:t>
            </a:r>
            <a:r>
              <a:rPr lang="sv-SE" dirty="0" err="1"/>
              <a:t>about</a:t>
            </a:r>
            <a:r>
              <a:rPr lang="sv-SE" dirty="0"/>
              <a:t> </a:t>
            </a:r>
            <a:r>
              <a:rPr lang="sv-SE" dirty="0" err="1"/>
              <a:t>entities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look at </a:t>
            </a:r>
            <a:r>
              <a:rPr lang="sv-SE" dirty="0" err="1"/>
              <a:t>use</a:t>
            </a:r>
            <a:r>
              <a:rPr lang="sv-SE" dirty="0"/>
              <a:t> </a:t>
            </a:r>
            <a:r>
              <a:rPr lang="sv-SE" dirty="0" err="1"/>
              <a:t>cases</a:t>
            </a:r>
            <a:r>
              <a:rPr lang="sv-SE" dirty="0"/>
              <a:t> &amp; </a:t>
            </a:r>
            <a:r>
              <a:rPr lang="sv-SE" dirty="0" err="1"/>
              <a:t>behaviors</a:t>
            </a:r>
            <a:r>
              <a:rPr lang="en-US" dirty="0"/>
              <a:t>​</a:t>
            </a:r>
          </a:p>
          <a:p>
            <a:pPr fontAlgn="base"/>
            <a:r>
              <a:rPr lang="sv-SE" dirty="0" err="1"/>
              <a:t>work</a:t>
            </a:r>
            <a:r>
              <a:rPr lang="sv-SE" dirty="0"/>
              <a:t> </a:t>
            </a:r>
            <a:r>
              <a:rPr lang="sv-SE" dirty="0" err="1"/>
              <a:t>bottom</a:t>
            </a:r>
            <a:r>
              <a:rPr lang="sv-SE" dirty="0"/>
              <a:t> </a:t>
            </a:r>
            <a:r>
              <a:rPr lang="sv-SE" dirty="0" err="1"/>
              <a:t>up</a:t>
            </a:r>
            <a:r>
              <a:rPr lang="sv-SE" dirty="0"/>
              <a:t>; scenario &gt; </a:t>
            </a:r>
            <a:r>
              <a:rPr lang="sv-SE" dirty="0" err="1"/>
              <a:t>field</a:t>
            </a:r>
            <a:r>
              <a:rPr lang="sv-SE" dirty="0"/>
              <a:t> &gt; </a:t>
            </a:r>
            <a:r>
              <a:rPr lang="sv-SE" dirty="0" err="1"/>
              <a:t>object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look for anti </a:t>
            </a:r>
            <a:r>
              <a:rPr lang="sv-SE" dirty="0" err="1"/>
              <a:t>requirements</a:t>
            </a:r>
            <a:r>
              <a:rPr lang="sv-SE" dirty="0"/>
              <a:t>, </a:t>
            </a:r>
            <a:r>
              <a:rPr lang="sv-SE" dirty="0" err="1"/>
              <a:t>often</a:t>
            </a:r>
            <a:r>
              <a:rPr lang="sv-SE" dirty="0"/>
              <a:t> </a:t>
            </a:r>
            <a:r>
              <a:rPr lang="sv-SE" dirty="0" err="1"/>
              <a:t>easier</a:t>
            </a:r>
            <a:r>
              <a:rPr lang="sv-SE" dirty="0"/>
              <a:t> to </a:t>
            </a:r>
            <a:r>
              <a:rPr lang="sv-SE" dirty="0" err="1"/>
              <a:t>find</a:t>
            </a:r>
            <a:r>
              <a:rPr lang="sv-SE" dirty="0"/>
              <a:t>​</a:t>
            </a:r>
          </a:p>
          <a:p>
            <a:pPr fontAlgn="base"/>
            <a:r>
              <a:rPr lang="sv-SE" dirty="0" err="1"/>
              <a:t>don't</a:t>
            </a:r>
            <a:r>
              <a:rPr lang="sv-SE" dirty="0"/>
              <a:t> </a:t>
            </a:r>
            <a:r>
              <a:rPr lang="sv-SE" dirty="0" err="1"/>
              <a:t>name</a:t>
            </a:r>
            <a:r>
              <a:rPr lang="sv-SE" dirty="0"/>
              <a:t> </a:t>
            </a:r>
            <a:r>
              <a:rPr lang="sv-SE" dirty="0" err="1"/>
              <a:t>your</a:t>
            </a:r>
            <a:r>
              <a:rPr lang="sv-SE" dirty="0"/>
              <a:t> services to </a:t>
            </a:r>
            <a:r>
              <a:rPr lang="sv-SE" dirty="0" err="1"/>
              <a:t>early</a:t>
            </a:r>
            <a:r>
              <a:rPr lang="en-US" dirty="0"/>
              <a:t>​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21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736B122B-CC24-415B-A4E9-AE403580B822}"/>
              </a:ext>
            </a:extLst>
          </p:cNvPr>
          <p:cNvSpPr/>
          <p:nvPr/>
        </p:nvSpPr>
        <p:spPr>
          <a:xfrm>
            <a:off x="3386628" y="1219200"/>
            <a:ext cx="2289243" cy="1631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u="sng" dirty="0" err="1"/>
              <a:t>Customer</a:t>
            </a:r>
            <a:endParaRPr lang="sv-SE" u="sng" dirty="0"/>
          </a:p>
          <a:p>
            <a:pPr algn="ctr"/>
            <a:r>
              <a:rPr lang="sv-SE" dirty="0" err="1"/>
              <a:t>FirstName</a:t>
            </a:r>
            <a:endParaRPr lang="sv-SE" dirty="0"/>
          </a:p>
          <a:p>
            <a:pPr algn="ctr"/>
            <a:r>
              <a:rPr lang="sv-SE" dirty="0" err="1"/>
              <a:t>LastName</a:t>
            </a:r>
            <a:endParaRPr lang="sv-SE" dirty="0"/>
          </a:p>
          <a:p>
            <a:pPr algn="ctr"/>
            <a:r>
              <a:rPr lang="sv-SE" dirty="0"/>
              <a:t>Status</a:t>
            </a:r>
            <a:endParaRPr lang="en-SE" dirty="0"/>
          </a:p>
        </p:txBody>
      </p:sp>
      <p:sp>
        <p:nvSpPr>
          <p:cNvPr id="3" name="Rektangel: rundade hörn 2">
            <a:extLst>
              <a:ext uri="{FF2B5EF4-FFF2-40B4-BE49-F238E27FC236}">
                <a16:creationId xmlns:a16="http://schemas.microsoft.com/office/drawing/2014/main" id="{BD51F81E-977D-466B-98D7-2A582BDDC2C4}"/>
              </a:ext>
            </a:extLst>
          </p:cNvPr>
          <p:cNvSpPr/>
          <p:nvPr/>
        </p:nvSpPr>
        <p:spPr>
          <a:xfrm>
            <a:off x="1820562" y="4007708"/>
            <a:ext cx="2570206" cy="1631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CustomerFirstName</a:t>
            </a:r>
            <a:endParaRPr lang="sv-SE" dirty="0"/>
          </a:p>
          <a:p>
            <a:pPr algn="ctr"/>
            <a:r>
              <a:rPr lang="sv-SE" dirty="0" err="1"/>
              <a:t>CustomerLastName</a:t>
            </a:r>
            <a:endParaRPr lang="en-SE" dirty="0"/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FC6878CB-2EBA-4DE9-8F36-5FF0992FCD8C}"/>
              </a:ext>
            </a:extLst>
          </p:cNvPr>
          <p:cNvSpPr/>
          <p:nvPr/>
        </p:nvSpPr>
        <p:spPr>
          <a:xfrm>
            <a:off x="7801232" y="4007708"/>
            <a:ext cx="2570206" cy="16310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ProductName</a:t>
            </a:r>
            <a:endParaRPr lang="sv-SE" dirty="0"/>
          </a:p>
          <a:p>
            <a:pPr algn="ctr"/>
            <a:r>
              <a:rPr lang="sv-SE" dirty="0" err="1"/>
              <a:t>ProductDescription</a:t>
            </a:r>
            <a:endParaRPr lang="en-SE" dirty="0"/>
          </a:p>
        </p:txBody>
      </p:sp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157A30C7-2315-4631-8531-BC46929078F3}"/>
              </a:ext>
            </a:extLst>
          </p:cNvPr>
          <p:cNvSpPr/>
          <p:nvPr/>
        </p:nvSpPr>
        <p:spPr>
          <a:xfrm>
            <a:off x="4810897" y="4007708"/>
            <a:ext cx="2570206" cy="16310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CustomerStatus</a:t>
            </a:r>
            <a:endParaRPr lang="sv-SE" dirty="0"/>
          </a:p>
          <a:p>
            <a:pPr algn="ctr"/>
            <a:r>
              <a:rPr lang="sv-SE" dirty="0" err="1"/>
              <a:t>ProductPrice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E2DAFE4-5DC5-4386-BE55-1EEF695E3408}"/>
              </a:ext>
            </a:extLst>
          </p:cNvPr>
          <p:cNvSpPr/>
          <p:nvPr/>
        </p:nvSpPr>
        <p:spPr>
          <a:xfrm>
            <a:off x="6096000" y="1219200"/>
            <a:ext cx="2570206" cy="1631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u="sng" dirty="0"/>
              <a:t>Product</a:t>
            </a:r>
          </a:p>
          <a:p>
            <a:pPr algn="ctr"/>
            <a:r>
              <a:rPr lang="sv-SE" dirty="0" err="1"/>
              <a:t>Name</a:t>
            </a:r>
            <a:r>
              <a:rPr lang="sv-SE" dirty="0"/>
              <a:t> </a:t>
            </a:r>
          </a:p>
          <a:p>
            <a:pPr algn="ctr"/>
            <a:r>
              <a:rPr lang="sv-SE" dirty="0" err="1"/>
              <a:t>Description</a:t>
            </a:r>
            <a:r>
              <a:rPr lang="sv-SE" dirty="0"/>
              <a:t> </a:t>
            </a:r>
          </a:p>
          <a:p>
            <a:pPr algn="ctr"/>
            <a:r>
              <a:rPr lang="sv-SE" dirty="0"/>
              <a:t>Price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9643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634556-AF77-4A1D-9B82-F664659F78C1}"/>
              </a:ext>
            </a:extLst>
          </p:cNvPr>
          <p:cNvSpPr/>
          <p:nvPr/>
        </p:nvSpPr>
        <p:spPr>
          <a:xfrm>
            <a:off x="5196000" y="3519049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EF3455-4420-46D0-B472-0F2C4CD3D087}"/>
              </a:ext>
            </a:extLst>
          </p:cNvPr>
          <p:cNvSpPr/>
          <p:nvPr/>
        </p:nvSpPr>
        <p:spPr>
          <a:xfrm>
            <a:off x="4653637" y="4493485"/>
            <a:ext cx="1800000" cy="180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6EC3BB-F60F-4FDF-97DD-0CD20A32B3D2}"/>
              </a:ext>
            </a:extLst>
          </p:cNvPr>
          <p:cNvSpPr/>
          <p:nvPr/>
        </p:nvSpPr>
        <p:spPr>
          <a:xfrm>
            <a:off x="5911273" y="4493485"/>
            <a:ext cx="1800000" cy="1800000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1A3497-A1B2-4A27-A712-387B0330744A}"/>
              </a:ext>
            </a:extLst>
          </p:cNvPr>
          <p:cNvSpPr/>
          <p:nvPr/>
        </p:nvSpPr>
        <p:spPr>
          <a:xfrm>
            <a:off x="4770581" y="1080653"/>
            <a:ext cx="2650837" cy="16163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172E89-D3EA-4EF1-ACDA-FC1E0A8EDD93}"/>
              </a:ext>
            </a:extLst>
          </p:cNvPr>
          <p:cNvSpPr/>
          <p:nvPr/>
        </p:nvSpPr>
        <p:spPr>
          <a:xfrm>
            <a:off x="1459346" y="1080652"/>
            <a:ext cx="2650837" cy="16163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9E0B40-310F-4F7C-8621-DE76B7A3672B}"/>
              </a:ext>
            </a:extLst>
          </p:cNvPr>
          <p:cNvSpPr/>
          <p:nvPr/>
        </p:nvSpPr>
        <p:spPr>
          <a:xfrm>
            <a:off x="8081817" y="1080653"/>
            <a:ext cx="2650837" cy="16163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EB2705-1316-47FE-AA94-8C848D84B353}"/>
              </a:ext>
            </a:extLst>
          </p:cNvPr>
          <p:cNvSpPr/>
          <p:nvPr/>
        </p:nvSpPr>
        <p:spPr>
          <a:xfrm>
            <a:off x="3879273" y="3269673"/>
            <a:ext cx="4461163" cy="325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0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122</Words>
  <Application>Microsoft Office PowerPoint</Application>
  <PresentationFormat>Bredbild</PresentationFormat>
  <Paragraphs>84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service oriented distributed systems</vt:lpstr>
      <vt:lpstr>PowerPoint-presentation</vt:lpstr>
      <vt:lpstr>What a service is not</vt:lpstr>
      <vt:lpstr>What is a service?</vt:lpstr>
      <vt:lpstr>Services &amp; systems</vt:lpstr>
      <vt:lpstr>PowerPoint-presentation</vt:lpstr>
      <vt:lpstr>Finding service boundaries​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service oriented distributed systems</dc:title>
  <dc:creator>Jonas Samuelsson</dc:creator>
  <cp:lastModifiedBy>Jonas Samuelsson</cp:lastModifiedBy>
  <cp:revision>1</cp:revision>
  <dcterms:created xsi:type="dcterms:W3CDTF">2019-03-20T14:39:15Z</dcterms:created>
  <dcterms:modified xsi:type="dcterms:W3CDTF">2019-03-21T13:00:51Z</dcterms:modified>
</cp:coreProperties>
</file>