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4"/>
  </p:notesMasterIdLst>
  <p:sldIdLst>
    <p:sldId id="256" r:id="rId2"/>
    <p:sldId id="271" r:id="rId3"/>
    <p:sldId id="259" r:id="rId4"/>
    <p:sldId id="258" r:id="rId5"/>
    <p:sldId id="257" r:id="rId6"/>
    <p:sldId id="262" r:id="rId7"/>
    <p:sldId id="266" r:id="rId8"/>
    <p:sldId id="267" r:id="rId9"/>
    <p:sldId id="264" r:id="rId10"/>
    <p:sldId id="265" r:id="rId11"/>
    <p:sldId id="268" r:id="rId12"/>
    <p:sldId id="270" r:id="rId13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83A3D7-ADF2-46DD-8DB6-8D8B127D962A}" v="1377" dt="2019-03-21T13:00:51.4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2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1D268-DEFC-43D5-A116-FD0922DD73E3}" type="datetimeFigureOut">
              <a:rPr lang="en-SE" smtClean="0"/>
              <a:t>2020-10-23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43C36-DFAC-41A8-BE2D-915FCD4D187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92375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EEDC-AB70-41F4-BA93-19EAB2C7B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51C4F-741E-44C5-8D1E-0F2F9D480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00BAE-2FFB-4312-A94B-4E929C27B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A350-BAC2-46E8-98D7-627DAC8F078D}" type="datetimeFigureOut">
              <a:rPr lang="sv-SE" smtClean="0"/>
              <a:t>2020-10-23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28CC1-2952-4C90-A465-0FA157FC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B8F24-D33E-44CF-AAD7-C352D9BB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9908-7F63-497E-8C29-AFA59A540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539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F8B1-46D4-4309-82FE-A8DE234F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74076-47BE-4425-BD13-0940863BD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BE654-2220-479C-8DF8-2F9FD7F7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A350-BAC2-46E8-98D7-627DAC8F078D}" type="datetimeFigureOut">
              <a:rPr lang="sv-SE" smtClean="0"/>
              <a:t>2020-10-23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DE93D-2648-499C-A4A8-58ED7958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FE6AB-2426-4093-ADDF-CD0616A7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9908-7F63-497E-8C29-AFA59A540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565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429C86-7F03-4E9B-87A1-BEA586FFF0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B7D68-892C-4CE8-A5C4-463192615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35952-2F8B-41A9-A6B9-26BB6B56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A350-BAC2-46E8-98D7-627DAC8F078D}" type="datetimeFigureOut">
              <a:rPr lang="sv-SE" smtClean="0"/>
              <a:t>2020-10-23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81969-5C3C-4625-AAE9-8169C397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3DCEE-5FA1-4258-814A-17FCA965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9908-7F63-497E-8C29-AFA59A540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928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8619-A646-49E6-9273-455CBAB3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263B6-7C3E-4826-A952-58EDFC90B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362E4-B43C-4064-AF21-F9F59D33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A350-BAC2-46E8-98D7-627DAC8F078D}" type="datetimeFigureOut">
              <a:rPr lang="sv-SE" smtClean="0"/>
              <a:t>2020-10-23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6C663-0C71-4E3E-8F3A-A03F2A04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33877-5F11-4955-9B84-75738D01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9908-7F63-497E-8C29-AFA59A540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120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14544-5A39-4AE9-80AC-E7A713F50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8A77A-3449-4E52-9AB0-30EE424C8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B56F2-5257-40E5-8A0B-F82AEF301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A350-BAC2-46E8-98D7-627DAC8F078D}" type="datetimeFigureOut">
              <a:rPr lang="sv-SE" smtClean="0"/>
              <a:t>2020-10-23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32397-E628-4F20-A517-E72E25463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A4224-74D2-451E-B506-E1905DF9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9908-7F63-497E-8C29-AFA59A540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079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564E-5411-4C0A-B688-29E65790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98969-1C9C-492D-A843-9740E760C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AFD27-9AF3-4C9E-80DE-1A45E9096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17588-70A9-46FB-9609-2F75C11B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A350-BAC2-46E8-98D7-627DAC8F078D}" type="datetimeFigureOut">
              <a:rPr lang="sv-SE" smtClean="0"/>
              <a:t>2020-10-23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CDA57-4849-44E9-86B0-C48CF888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5552F-9012-44EE-857E-E6B2A4AF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9908-7F63-497E-8C29-AFA59A540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0251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71E2-7161-4082-B898-E028D3B3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EBC68-93EE-4266-96E9-C3FD203FA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CEDDA-4E66-4C19-AA19-410698375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F26A2-D2E3-4552-8971-89B949616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8DF4C-8316-466E-AD13-F6EBED311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FE5FF-60C1-4B03-B667-0802AABE2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A350-BAC2-46E8-98D7-627DAC8F078D}" type="datetimeFigureOut">
              <a:rPr lang="sv-SE" smtClean="0"/>
              <a:t>2020-10-23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73564-EF65-4B06-A751-A641C548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75AA7-0FAE-4EF9-8019-27DBBC5D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9908-7F63-497E-8C29-AFA59A540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009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A9D6F-5B9A-4BCA-B76D-8873C115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43A022-B2BD-4440-AD36-64094E68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A350-BAC2-46E8-98D7-627DAC8F078D}" type="datetimeFigureOut">
              <a:rPr lang="sv-SE" smtClean="0"/>
              <a:t>2020-10-23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64A5E-8A2A-469F-8123-9B0E6517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5B1E0-0388-4F67-A2C3-DA6BA652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9908-7F63-497E-8C29-AFA59A540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347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7BDFE-97D3-440F-80A1-379C85829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A350-BAC2-46E8-98D7-627DAC8F078D}" type="datetimeFigureOut">
              <a:rPr lang="sv-SE" smtClean="0"/>
              <a:t>2020-10-23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F21F6-459B-4A59-9434-ADD59B0C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E90F8-9373-4C93-B401-5938FB93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9908-7F63-497E-8C29-AFA59A540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371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F060-1ADD-4740-BAD3-073DEA74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9AC0-13C3-49AE-987F-182A5E2DE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6D642-CBB5-42E1-B66F-795BCFFD4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A0934-CEF4-45F9-8EF5-11EED64D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A350-BAC2-46E8-98D7-627DAC8F078D}" type="datetimeFigureOut">
              <a:rPr lang="sv-SE" smtClean="0"/>
              <a:t>2020-10-23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701DE-D8FC-48FA-A4F7-7C8BF553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8C985-E5C9-4648-8A25-29A018A1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9908-7F63-497E-8C29-AFA59A540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431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CE06-E89E-49DD-A799-65C9DEC4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583129-424B-40B1-876D-420096C1E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D8287-C535-4698-9CBE-30A10F179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1EA54-902A-4968-AFA2-22DC60E1B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A350-BAC2-46E8-98D7-627DAC8F078D}" type="datetimeFigureOut">
              <a:rPr lang="sv-SE" smtClean="0"/>
              <a:t>2020-10-23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C58EF-F581-4292-92E1-DCE5177F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44B3E-CE71-4E1A-B178-0AF598C1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9908-7F63-497E-8C29-AFA59A5403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582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9351E1-88C9-4163-A19B-9141FB7C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83237-6C43-40F8-99B2-FE72E5688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41113-1085-4FDB-87F1-C8494F29A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3A350-BAC2-46E8-98D7-627DAC8F078D}" type="datetimeFigureOut">
              <a:rPr lang="sv-SE" smtClean="0"/>
              <a:t>2020-10-23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F280C-B709-41CA-8A4C-A9490FD46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B0465-A60B-4519-8127-1A092BA3B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69908-7F63-497E-8C29-AFA59A5403E3}" type="slidenum">
              <a:rPr lang="sv-SE" smtClean="0"/>
              <a:t>‹#›</a:t>
            </a:fld>
            <a:endParaRPr lang="sv-SE"/>
          </a:p>
        </p:txBody>
      </p:sp>
      <p:sp>
        <p:nvSpPr>
          <p:cNvPr id="7" name="MSIPCMContentMarking" descr="{&quot;HashCode&quot;:-1371340197,&quot;Placement&quot;:&quot;Footer&quot;,&quot;Top&quot;:519.343,&quot;Left&quot;:440.861267,&quot;SlideWidth&quot;:960,&quot;SlideHeight&quot;:540}">
            <a:extLst>
              <a:ext uri="{FF2B5EF4-FFF2-40B4-BE49-F238E27FC236}">
                <a16:creationId xmlns:a16="http://schemas.microsoft.com/office/drawing/2014/main" id="{D1AEE483-412D-41FF-8147-9112088F9917}"/>
              </a:ext>
            </a:extLst>
          </p:cNvPr>
          <p:cNvSpPr txBox="1"/>
          <p:nvPr userDrawn="1"/>
        </p:nvSpPr>
        <p:spPr>
          <a:xfrm>
            <a:off x="5598938" y="6595656"/>
            <a:ext cx="994124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sv-SE" sz="1000">
                <a:solidFill>
                  <a:srgbClr val="000000"/>
                </a:solidFill>
                <a:latin typeface="Calibri" panose="020F0502020204030204" pitchFamily="34" charset="0"/>
              </a:rPr>
              <a:t>CAB - Internal</a:t>
            </a:r>
            <a:endParaRPr lang="en-SE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12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D459-3054-4657-9C8D-AC81DA74A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Intro to service </a:t>
            </a:r>
            <a:r>
              <a:rPr lang="sv-SE" dirty="0" err="1"/>
              <a:t>oriented</a:t>
            </a:r>
            <a:r>
              <a:rPr lang="sv-SE" dirty="0"/>
              <a:t> </a:t>
            </a:r>
            <a:r>
              <a:rPr lang="sv-SE" dirty="0" err="1"/>
              <a:t>distributed</a:t>
            </a:r>
            <a:r>
              <a:rPr lang="sv-SE" dirty="0"/>
              <a:t>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BAC1E-6461-4861-82A2-ABF8831C5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sv-SE" dirty="0"/>
              <a:t>Jonas Samuelsson - </a:t>
            </a:r>
            <a:r>
              <a:rPr lang="sv-SE" dirty="0" err="1"/>
              <a:t>lead</a:t>
            </a:r>
            <a:r>
              <a:rPr lang="sv-SE" dirty="0"/>
              <a:t> </a:t>
            </a:r>
            <a:r>
              <a:rPr lang="sv-SE" dirty="0" err="1"/>
              <a:t>developer</a:t>
            </a:r>
            <a:r>
              <a:rPr lang="sv-SE" dirty="0"/>
              <a:t> @ </a:t>
            </a:r>
            <a:r>
              <a:rPr lang="sv-SE" dirty="0" err="1"/>
              <a:t>meps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30649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634556-AF77-4A1D-9B82-F664659F78C1}"/>
              </a:ext>
            </a:extLst>
          </p:cNvPr>
          <p:cNvSpPr/>
          <p:nvPr/>
        </p:nvSpPr>
        <p:spPr>
          <a:xfrm>
            <a:off x="5196001" y="3878730"/>
            <a:ext cx="1800000" cy="18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EF3455-4420-46D0-B472-0F2C4CD3D087}"/>
              </a:ext>
            </a:extLst>
          </p:cNvPr>
          <p:cNvSpPr/>
          <p:nvPr/>
        </p:nvSpPr>
        <p:spPr>
          <a:xfrm>
            <a:off x="2239818" y="3878730"/>
            <a:ext cx="1800000" cy="18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6EC3BB-F60F-4FDF-97DD-0CD20A32B3D2}"/>
              </a:ext>
            </a:extLst>
          </p:cNvPr>
          <p:cNvSpPr/>
          <p:nvPr/>
        </p:nvSpPr>
        <p:spPr>
          <a:xfrm>
            <a:off x="8152184" y="3878730"/>
            <a:ext cx="1800000" cy="18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A3B87A-644F-4391-81BD-E1924279BDBB}"/>
              </a:ext>
            </a:extLst>
          </p:cNvPr>
          <p:cNvSpPr/>
          <p:nvPr/>
        </p:nvSpPr>
        <p:spPr>
          <a:xfrm>
            <a:off x="4770581" y="1080653"/>
            <a:ext cx="2650837" cy="16163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noFill/>
              </a:rPr>
              <a:t>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B0B1A7-AF0B-4687-A08D-5AEBE2B87247}"/>
              </a:ext>
            </a:extLst>
          </p:cNvPr>
          <p:cNvSpPr/>
          <p:nvPr/>
        </p:nvSpPr>
        <p:spPr>
          <a:xfrm>
            <a:off x="1459346" y="1080652"/>
            <a:ext cx="2650837" cy="16163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noFill/>
              </a:rPr>
              <a:t>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20B600-14EA-4A81-9854-710BCC815F8D}"/>
              </a:ext>
            </a:extLst>
          </p:cNvPr>
          <p:cNvSpPr/>
          <p:nvPr/>
        </p:nvSpPr>
        <p:spPr>
          <a:xfrm>
            <a:off x="8081817" y="1080653"/>
            <a:ext cx="2650837" cy="16163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noFill/>
              </a:rPr>
              <a:t>3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76C1E09-F32A-4408-BF08-E52D8AFFE9E6}"/>
              </a:ext>
            </a:extLst>
          </p:cNvPr>
          <p:cNvSpPr/>
          <p:nvPr/>
        </p:nvSpPr>
        <p:spPr>
          <a:xfrm>
            <a:off x="1838036" y="1357745"/>
            <a:ext cx="803563" cy="105294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9ABD6F-E296-4533-B61E-7149ED7EBC93}"/>
              </a:ext>
            </a:extLst>
          </p:cNvPr>
          <p:cNvSpPr/>
          <p:nvPr/>
        </p:nvSpPr>
        <p:spPr>
          <a:xfrm>
            <a:off x="2971799" y="1362361"/>
            <a:ext cx="803563" cy="258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E56BBC-0DBB-4839-ADAC-DAEE34E5D69B}"/>
              </a:ext>
            </a:extLst>
          </p:cNvPr>
          <p:cNvSpPr/>
          <p:nvPr/>
        </p:nvSpPr>
        <p:spPr>
          <a:xfrm>
            <a:off x="5144654" y="1362360"/>
            <a:ext cx="803563" cy="5405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E20B51-9643-42D7-9C82-1D421E54E59E}"/>
              </a:ext>
            </a:extLst>
          </p:cNvPr>
          <p:cNvSpPr/>
          <p:nvPr/>
        </p:nvSpPr>
        <p:spPr>
          <a:xfrm>
            <a:off x="2971798" y="1778130"/>
            <a:ext cx="803563" cy="63717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AFDF92F-B4EE-4D52-9E7B-2B17ED4C8B0D}"/>
              </a:ext>
            </a:extLst>
          </p:cNvPr>
          <p:cNvSpPr/>
          <p:nvPr/>
        </p:nvSpPr>
        <p:spPr>
          <a:xfrm>
            <a:off x="8446654" y="1362361"/>
            <a:ext cx="803563" cy="41576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70C448A-C541-4562-8458-BB68844A7EAC}"/>
              </a:ext>
            </a:extLst>
          </p:cNvPr>
          <p:cNvSpPr/>
          <p:nvPr/>
        </p:nvSpPr>
        <p:spPr>
          <a:xfrm>
            <a:off x="9591966" y="1353127"/>
            <a:ext cx="803563" cy="105294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0D043F4-F750-4961-91D2-3B4020DB5ED3}"/>
              </a:ext>
            </a:extLst>
          </p:cNvPr>
          <p:cNvSpPr/>
          <p:nvPr/>
        </p:nvSpPr>
        <p:spPr>
          <a:xfrm>
            <a:off x="6243785" y="1362360"/>
            <a:ext cx="803563" cy="54057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0D8F8C5-95AC-4D33-936D-A993F82C8E65}"/>
              </a:ext>
            </a:extLst>
          </p:cNvPr>
          <p:cNvSpPr/>
          <p:nvPr/>
        </p:nvSpPr>
        <p:spPr>
          <a:xfrm>
            <a:off x="5144653" y="2084173"/>
            <a:ext cx="1902695" cy="3219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E29E6B9-D43E-4539-965D-BDF78017823C}"/>
              </a:ext>
            </a:extLst>
          </p:cNvPr>
          <p:cNvSpPr/>
          <p:nvPr/>
        </p:nvSpPr>
        <p:spPr>
          <a:xfrm>
            <a:off x="8446653" y="1993556"/>
            <a:ext cx="803563" cy="41576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201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tigerteam.dk/wp-content/uploads/2015/02/Composite-UI-Amazon.png">
            <a:extLst>
              <a:ext uri="{FF2B5EF4-FFF2-40B4-BE49-F238E27FC236}">
                <a16:creationId xmlns:a16="http://schemas.microsoft.com/office/drawing/2014/main" id="{B44FE13D-B662-431D-9ECE-3202DA30A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230" y="643466"/>
            <a:ext cx="8377540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541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: rundade hörn 18">
            <a:extLst>
              <a:ext uri="{FF2B5EF4-FFF2-40B4-BE49-F238E27FC236}">
                <a16:creationId xmlns:a16="http://schemas.microsoft.com/office/drawing/2014/main" id="{B49E3C0E-1483-4C7D-97C7-883A272D9074}"/>
              </a:ext>
            </a:extLst>
          </p:cNvPr>
          <p:cNvSpPr/>
          <p:nvPr/>
        </p:nvSpPr>
        <p:spPr>
          <a:xfrm>
            <a:off x="1365111" y="2733470"/>
            <a:ext cx="1575881" cy="13910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 err="1"/>
              <a:t>RoomTypeId</a:t>
            </a:r>
            <a:endParaRPr lang="sv-SE" dirty="0"/>
          </a:p>
          <a:p>
            <a:r>
              <a:rPr lang="sv-SE" dirty="0"/>
              <a:t>From, To</a:t>
            </a:r>
          </a:p>
          <a:p>
            <a:r>
              <a:rPr lang="sv-SE" dirty="0" err="1"/>
              <a:t>Capacity</a:t>
            </a:r>
            <a:endParaRPr lang="sv-SE" dirty="0"/>
          </a:p>
          <a:p>
            <a:r>
              <a:rPr lang="sv-SE" dirty="0" err="1"/>
              <a:t>BookingId</a:t>
            </a:r>
            <a:endParaRPr lang="sv-SE" dirty="0"/>
          </a:p>
        </p:txBody>
      </p:sp>
      <p:sp>
        <p:nvSpPr>
          <p:cNvPr id="20" name="Rektangel: rundade hörn 19">
            <a:extLst>
              <a:ext uri="{FF2B5EF4-FFF2-40B4-BE49-F238E27FC236}">
                <a16:creationId xmlns:a16="http://schemas.microsoft.com/office/drawing/2014/main" id="{323C496A-C9D6-4B62-BC09-7CD79584ED74}"/>
              </a:ext>
            </a:extLst>
          </p:cNvPr>
          <p:cNvSpPr/>
          <p:nvPr/>
        </p:nvSpPr>
        <p:spPr>
          <a:xfrm>
            <a:off x="7279530" y="2733469"/>
            <a:ext cx="1575881" cy="1391057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 err="1"/>
              <a:t>GuestInfo</a:t>
            </a:r>
            <a:endParaRPr lang="sv-SE" dirty="0"/>
          </a:p>
          <a:p>
            <a:r>
              <a:rPr lang="sv-SE" dirty="0" err="1"/>
              <a:t>BookingId</a:t>
            </a:r>
            <a:endParaRPr lang="sv-SE" dirty="0"/>
          </a:p>
          <a:p>
            <a:endParaRPr lang="en-SE" dirty="0"/>
          </a:p>
        </p:txBody>
      </p:sp>
      <p:sp>
        <p:nvSpPr>
          <p:cNvPr id="21" name="Rektangel: rundade hörn 20">
            <a:extLst>
              <a:ext uri="{FF2B5EF4-FFF2-40B4-BE49-F238E27FC236}">
                <a16:creationId xmlns:a16="http://schemas.microsoft.com/office/drawing/2014/main" id="{33FEF952-97C9-408D-89EF-B72471FDE339}"/>
              </a:ext>
            </a:extLst>
          </p:cNvPr>
          <p:cNvSpPr/>
          <p:nvPr/>
        </p:nvSpPr>
        <p:spPr>
          <a:xfrm>
            <a:off x="5308057" y="2733471"/>
            <a:ext cx="1575881" cy="13910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 err="1"/>
              <a:t>RoomTypeId</a:t>
            </a:r>
            <a:endParaRPr lang="sv-SE" dirty="0"/>
          </a:p>
          <a:p>
            <a:r>
              <a:rPr lang="sv-SE" dirty="0"/>
              <a:t>From, To</a:t>
            </a:r>
          </a:p>
          <a:p>
            <a:r>
              <a:rPr lang="sv-SE" dirty="0"/>
              <a:t>Price</a:t>
            </a:r>
          </a:p>
          <a:p>
            <a:r>
              <a:rPr lang="sv-SE" dirty="0" err="1"/>
              <a:t>BookingId</a:t>
            </a:r>
            <a:endParaRPr lang="sv-SE" dirty="0"/>
          </a:p>
          <a:p>
            <a:endParaRPr lang="en-SE" dirty="0"/>
          </a:p>
        </p:txBody>
      </p:sp>
      <p:sp>
        <p:nvSpPr>
          <p:cNvPr id="22" name="Rektangel: rundade hörn 21">
            <a:extLst>
              <a:ext uri="{FF2B5EF4-FFF2-40B4-BE49-F238E27FC236}">
                <a16:creationId xmlns:a16="http://schemas.microsoft.com/office/drawing/2014/main" id="{998AD2F7-19E3-4626-9132-7A07FD06AE96}"/>
              </a:ext>
            </a:extLst>
          </p:cNvPr>
          <p:cNvSpPr/>
          <p:nvPr/>
        </p:nvSpPr>
        <p:spPr>
          <a:xfrm>
            <a:off x="3336584" y="2733471"/>
            <a:ext cx="1575881" cy="139105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 err="1"/>
              <a:t>RoomTypeId</a:t>
            </a:r>
            <a:endParaRPr lang="sv-SE" dirty="0"/>
          </a:p>
          <a:p>
            <a:r>
              <a:rPr lang="sv-SE" dirty="0" err="1"/>
              <a:t>Name</a:t>
            </a:r>
            <a:endParaRPr lang="sv-SE" dirty="0"/>
          </a:p>
          <a:p>
            <a:r>
              <a:rPr lang="sv-SE" dirty="0" err="1"/>
              <a:t>Description</a:t>
            </a:r>
            <a:endParaRPr lang="sv-SE" dirty="0"/>
          </a:p>
          <a:p>
            <a:r>
              <a:rPr lang="sv-SE" dirty="0"/>
              <a:t>Image</a:t>
            </a:r>
            <a:endParaRPr lang="en-SE" dirty="0"/>
          </a:p>
        </p:txBody>
      </p:sp>
      <p:sp>
        <p:nvSpPr>
          <p:cNvPr id="24" name="Rektangel: rundade hörn 23">
            <a:extLst>
              <a:ext uri="{FF2B5EF4-FFF2-40B4-BE49-F238E27FC236}">
                <a16:creationId xmlns:a16="http://schemas.microsoft.com/office/drawing/2014/main" id="{FC3FDB2F-A3E3-47F9-9829-5663C28D6E56}"/>
              </a:ext>
            </a:extLst>
          </p:cNvPr>
          <p:cNvSpPr/>
          <p:nvPr/>
        </p:nvSpPr>
        <p:spPr>
          <a:xfrm>
            <a:off x="9251003" y="2733470"/>
            <a:ext cx="1575881" cy="1391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 err="1"/>
              <a:t>RoomId</a:t>
            </a:r>
            <a:endParaRPr lang="sv-SE" dirty="0"/>
          </a:p>
          <a:p>
            <a:r>
              <a:rPr lang="sv-SE" dirty="0" err="1"/>
              <a:t>RoomTypeId</a:t>
            </a:r>
            <a:endParaRPr lang="sv-SE" dirty="0"/>
          </a:p>
          <a:p>
            <a:r>
              <a:rPr lang="sv-SE" dirty="0" err="1"/>
              <a:t>RoomDetails</a:t>
            </a:r>
            <a:endParaRPr lang="sv-SE" dirty="0"/>
          </a:p>
          <a:p>
            <a:r>
              <a:rPr lang="sv-SE" dirty="0" err="1"/>
              <a:t>BookingId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8531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6765940-9C37-4942-8F52-5E077A2A9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7644"/>
            <a:ext cx="10515600" cy="5409319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sv-SE" sz="4000" dirty="0" err="1"/>
              <a:t>Why</a:t>
            </a:r>
            <a:r>
              <a:rPr lang="sv-SE" sz="4000" dirty="0"/>
              <a:t> services?</a:t>
            </a:r>
          </a:p>
          <a:p>
            <a:r>
              <a:rPr lang="sv-SE" dirty="0" err="1"/>
              <a:t>Isolate</a:t>
            </a:r>
            <a:r>
              <a:rPr lang="sv-SE" dirty="0"/>
              <a:t> </a:t>
            </a:r>
            <a:r>
              <a:rPr lang="sv-SE" dirty="0" err="1"/>
              <a:t>change</a:t>
            </a:r>
            <a:endParaRPr lang="sv-SE"/>
          </a:p>
          <a:p>
            <a:r>
              <a:rPr lang="sv-SE"/>
              <a:t>Better</a:t>
            </a:r>
            <a:r>
              <a:rPr lang="sv-SE" dirty="0"/>
              <a:t> business </a:t>
            </a:r>
            <a:r>
              <a:rPr lang="sv-SE" dirty="0" err="1"/>
              <a:t>alignment</a:t>
            </a:r>
            <a:endParaRPr lang="sv-SE" dirty="0"/>
          </a:p>
          <a:p>
            <a:r>
              <a:rPr lang="sv-SE" dirty="0" err="1"/>
              <a:t>Organizational</a:t>
            </a:r>
            <a:r>
              <a:rPr lang="sv-SE" dirty="0"/>
              <a:t> </a:t>
            </a:r>
            <a:r>
              <a:rPr lang="sv-SE" dirty="0" err="1"/>
              <a:t>scaling</a:t>
            </a:r>
            <a:endParaRPr lang="sv-SE" dirty="0"/>
          </a:p>
          <a:p>
            <a:endParaRPr lang="sv-SE" dirty="0"/>
          </a:p>
          <a:p>
            <a:pPr marL="0" indent="0">
              <a:buNone/>
            </a:pPr>
            <a:r>
              <a:rPr lang="sv-SE" sz="4000" dirty="0" err="1"/>
              <a:t>Why</a:t>
            </a:r>
            <a:r>
              <a:rPr lang="sv-SE" sz="4000" dirty="0"/>
              <a:t> </a:t>
            </a:r>
            <a:r>
              <a:rPr lang="sv-SE" sz="4000" dirty="0" err="1"/>
              <a:t>distributed</a:t>
            </a:r>
            <a:r>
              <a:rPr lang="sv-SE" sz="4000" dirty="0"/>
              <a:t> systems (</a:t>
            </a:r>
            <a:r>
              <a:rPr lang="sv-SE" sz="4000" dirty="0" err="1"/>
              <a:t>microservices</a:t>
            </a:r>
            <a:r>
              <a:rPr lang="sv-SE" sz="4000" dirty="0"/>
              <a:t>)?</a:t>
            </a:r>
          </a:p>
          <a:p>
            <a:r>
              <a:rPr lang="sv-SE" dirty="0"/>
              <a:t>Faster </a:t>
            </a:r>
            <a:r>
              <a:rPr lang="sv-SE" dirty="0" err="1"/>
              <a:t>time</a:t>
            </a:r>
            <a:r>
              <a:rPr lang="sv-SE" dirty="0"/>
              <a:t> to market</a:t>
            </a:r>
          </a:p>
          <a:p>
            <a:r>
              <a:rPr lang="sv-SE" dirty="0" err="1"/>
              <a:t>Ability</a:t>
            </a:r>
            <a:r>
              <a:rPr lang="sv-SE" dirty="0"/>
              <a:t> to </a:t>
            </a:r>
            <a:r>
              <a:rPr lang="sv-SE" dirty="0" err="1"/>
              <a:t>use</a:t>
            </a:r>
            <a:r>
              <a:rPr lang="sv-SE" dirty="0"/>
              <a:t> the right </a:t>
            </a:r>
            <a:r>
              <a:rPr lang="sv-SE" dirty="0" err="1"/>
              <a:t>tool</a:t>
            </a:r>
            <a:r>
              <a:rPr lang="sv-SE" dirty="0"/>
              <a:t> for the </a:t>
            </a:r>
            <a:r>
              <a:rPr lang="sv-SE" dirty="0" err="1"/>
              <a:t>job</a:t>
            </a:r>
            <a:endParaRPr lang="sv-SE" dirty="0"/>
          </a:p>
          <a:p>
            <a:r>
              <a:rPr lang="sv-SE" dirty="0" err="1"/>
              <a:t>Improved</a:t>
            </a:r>
            <a:r>
              <a:rPr lang="sv-SE" dirty="0"/>
              <a:t> </a:t>
            </a:r>
            <a:r>
              <a:rPr lang="sv-SE" dirty="0" err="1"/>
              <a:t>scalability</a:t>
            </a:r>
            <a:endParaRPr lang="sv-SE" dirty="0"/>
          </a:p>
          <a:p>
            <a:r>
              <a:rPr lang="sv-SE" dirty="0" err="1"/>
              <a:t>Increased</a:t>
            </a:r>
            <a:r>
              <a:rPr lang="sv-SE" dirty="0"/>
              <a:t> </a:t>
            </a:r>
            <a:r>
              <a:rPr lang="sv-SE" dirty="0" err="1"/>
              <a:t>resiliency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811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6AED2-CF0D-4939-B5C4-130AE219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a service is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7EA11-DF78-4C57-ADEF-F5EC19395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sv-SE" dirty="0" err="1"/>
              <a:t>something</a:t>
            </a:r>
            <a:r>
              <a:rPr lang="sv-SE" dirty="0"/>
              <a:t>  </a:t>
            </a:r>
            <a:r>
              <a:rPr lang="sv-SE" dirty="0" err="1"/>
              <a:t>that</a:t>
            </a:r>
            <a:r>
              <a:rPr lang="sv-SE" dirty="0"/>
              <a:t> has 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functionality</a:t>
            </a:r>
            <a:r>
              <a:rPr lang="sv-SE" dirty="0"/>
              <a:t> is a </a:t>
            </a:r>
            <a:r>
              <a:rPr lang="sv-SE" dirty="0" err="1"/>
              <a:t>function</a:t>
            </a:r>
            <a:r>
              <a:rPr lang="sv-SE" dirty="0"/>
              <a:t>, not a service​</a:t>
            </a:r>
          </a:p>
          <a:p>
            <a:pPr lvl="1" fontAlgn="base"/>
            <a:r>
              <a:rPr lang="sv-SE" dirty="0"/>
              <a:t>like </a:t>
            </a:r>
            <a:r>
              <a:rPr lang="sv-SE" dirty="0" err="1"/>
              <a:t>calculation</a:t>
            </a:r>
            <a:r>
              <a:rPr lang="sv-SE" dirty="0"/>
              <a:t>, </a:t>
            </a:r>
            <a:r>
              <a:rPr lang="sv-SE" dirty="0" err="1"/>
              <a:t>validation</a:t>
            </a:r>
            <a:r>
              <a:rPr lang="sv-SE" dirty="0"/>
              <a:t>​</a:t>
            </a:r>
          </a:p>
          <a:p>
            <a:pPr fontAlgn="base"/>
            <a:r>
              <a:rPr lang="sv-SE" dirty="0" err="1"/>
              <a:t>something</a:t>
            </a:r>
            <a:r>
              <a:rPr lang="sv-SE" dirty="0"/>
              <a:t> </a:t>
            </a:r>
            <a:r>
              <a:rPr lang="sv-SE" dirty="0" err="1"/>
              <a:t>that</a:t>
            </a:r>
            <a:r>
              <a:rPr lang="sv-SE" dirty="0"/>
              <a:t> has </a:t>
            </a:r>
            <a:r>
              <a:rPr lang="sv-SE" dirty="0" err="1"/>
              <a:t>only</a:t>
            </a:r>
            <a:r>
              <a:rPr lang="sv-SE" dirty="0"/>
              <a:t> data is a </a:t>
            </a:r>
            <a:r>
              <a:rPr lang="sv-SE" dirty="0" err="1"/>
              <a:t>database</a:t>
            </a:r>
            <a:r>
              <a:rPr lang="sv-SE" dirty="0"/>
              <a:t>, not a service​</a:t>
            </a:r>
          </a:p>
          <a:p>
            <a:pPr lvl="1" fontAlgn="base"/>
            <a:r>
              <a:rPr lang="sv-SE" dirty="0"/>
              <a:t>like [</a:t>
            </a:r>
            <a:r>
              <a:rPr lang="sv-SE" dirty="0" err="1"/>
              <a:t>create</a:t>
            </a:r>
            <a:r>
              <a:rPr lang="sv-SE" dirty="0"/>
              <a:t>, read, </a:t>
            </a:r>
            <a:r>
              <a:rPr lang="sv-SE" dirty="0" err="1"/>
              <a:t>update</a:t>
            </a:r>
            <a:r>
              <a:rPr lang="sv-SE" dirty="0"/>
              <a:t>, </a:t>
            </a:r>
            <a:r>
              <a:rPr lang="sv-SE" dirty="0" err="1"/>
              <a:t>delete</a:t>
            </a:r>
            <a:r>
              <a:rPr lang="sv-SE" dirty="0"/>
              <a:t>] </a:t>
            </a:r>
            <a:r>
              <a:rPr lang="sv-SE" dirty="0" err="1"/>
              <a:t>entity</a:t>
            </a:r>
            <a:endParaRPr lang="sv-SE" dirty="0"/>
          </a:p>
          <a:p>
            <a:pPr fontAlgn="base"/>
            <a:r>
              <a:rPr lang="sv-SE" dirty="0" err="1"/>
              <a:t>exposing</a:t>
            </a:r>
            <a:r>
              <a:rPr lang="sv-SE" dirty="0"/>
              <a:t> </a:t>
            </a:r>
            <a:r>
              <a:rPr lang="sv-SE" dirty="0" err="1"/>
              <a:t>something</a:t>
            </a:r>
            <a:r>
              <a:rPr lang="sv-SE" dirty="0"/>
              <a:t> over http </a:t>
            </a:r>
            <a:r>
              <a:rPr lang="sv-SE" dirty="0" err="1"/>
              <a:t>doesn’t</a:t>
            </a:r>
            <a:r>
              <a:rPr lang="sv-SE" dirty="0"/>
              <a:t> make it a service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4062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AFC4-A8CD-4E65-B08C-9892FCFD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a service?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057A-C8B6-47DD-872F-4FDC57B3B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sv-SE" dirty="0"/>
              <a:t>A service is the </a:t>
            </a:r>
            <a:r>
              <a:rPr lang="sv-SE" dirty="0" err="1"/>
              <a:t>technical</a:t>
            </a:r>
            <a:r>
              <a:rPr lang="sv-SE" dirty="0"/>
              <a:t> </a:t>
            </a:r>
            <a:r>
              <a:rPr lang="sv-SE" dirty="0" err="1"/>
              <a:t>authority</a:t>
            </a:r>
            <a:r>
              <a:rPr lang="sv-SE" dirty="0"/>
              <a:t> for a </a:t>
            </a:r>
            <a:r>
              <a:rPr lang="sv-SE" dirty="0" err="1"/>
              <a:t>specific</a:t>
            </a:r>
            <a:r>
              <a:rPr lang="sv-SE" dirty="0"/>
              <a:t> business </a:t>
            </a:r>
            <a:r>
              <a:rPr lang="sv-SE" dirty="0" err="1"/>
              <a:t>capability</a:t>
            </a:r>
            <a:r>
              <a:rPr lang="en-US" dirty="0"/>
              <a:t>​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sv-SE" dirty="0"/>
              <a:t>services </a:t>
            </a:r>
            <a:r>
              <a:rPr lang="sv-SE" dirty="0" err="1"/>
              <a:t>are</a:t>
            </a:r>
            <a:r>
              <a:rPr lang="sv-SE" dirty="0"/>
              <a:t> </a:t>
            </a:r>
            <a:r>
              <a:rPr lang="sv-SE" dirty="0" err="1"/>
              <a:t>autonomous</a:t>
            </a:r>
            <a:r>
              <a:rPr lang="en-US" dirty="0"/>
              <a:t>​</a:t>
            </a:r>
          </a:p>
          <a:p>
            <a:pPr fontAlgn="base"/>
            <a:r>
              <a:rPr lang="sv-SE" dirty="0"/>
              <a:t>all data and business </a:t>
            </a:r>
            <a:r>
              <a:rPr lang="sv-SE" dirty="0" err="1"/>
              <a:t>rules</a:t>
            </a:r>
            <a:r>
              <a:rPr lang="sv-SE" dirty="0"/>
              <a:t> </a:t>
            </a:r>
            <a:r>
              <a:rPr lang="sv-SE" dirty="0" err="1"/>
              <a:t>reside</a:t>
            </a:r>
            <a:r>
              <a:rPr lang="sv-SE" dirty="0"/>
              <a:t> </a:t>
            </a:r>
            <a:r>
              <a:rPr lang="sv-SE" dirty="0" err="1"/>
              <a:t>within</a:t>
            </a:r>
            <a:r>
              <a:rPr lang="sv-SE" dirty="0"/>
              <a:t> the service</a:t>
            </a:r>
            <a:r>
              <a:rPr lang="en-US" dirty="0"/>
              <a:t>​</a:t>
            </a:r>
          </a:p>
          <a:p>
            <a:pPr fontAlgn="base"/>
            <a:r>
              <a:rPr lang="sv-SE" dirty="0" err="1"/>
              <a:t>nothing</a:t>
            </a:r>
            <a:r>
              <a:rPr lang="sv-SE" dirty="0"/>
              <a:t> is "</a:t>
            </a:r>
            <a:r>
              <a:rPr lang="sv-SE" dirty="0" err="1"/>
              <a:t>left</a:t>
            </a:r>
            <a:r>
              <a:rPr lang="sv-SE" dirty="0"/>
              <a:t> over" </a:t>
            </a:r>
            <a:r>
              <a:rPr lang="sv-SE" dirty="0" err="1"/>
              <a:t>after</a:t>
            </a:r>
            <a:r>
              <a:rPr lang="sv-SE" dirty="0"/>
              <a:t> </a:t>
            </a:r>
            <a:r>
              <a:rPr lang="sv-SE" dirty="0" err="1"/>
              <a:t>identifying</a:t>
            </a:r>
            <a:r>
              <a:rPr lang="sv-SE" dirty="0"/>
              <a:t> services</a:t>
            </a:r>
            <a:r>
              <a:rPr lang="en-US" dirty="0"/>
              <a:t>​, </a:t>
            </a:r>
            <a:r>
              <a:rPr lang="sv-SE" dirty="0" err="1"/>
              <a:t>everything</a:t>
            </a:r>
            <a:r>
              <a:rPr lang="sv-SE" dirty="0"/>
              <a:t> must be in </a:t>
            </a:r>
            <a:r>
              <a:rPr lang="sv-SE" dirty="0" err="1"/>
              <a:t>some</a:t>
            </a:r>
            <a:r>
              <a:rPr lang="sv-SE" dirty="0"/>
              <a:t> service</a:t>
            </a:r>
          </a:p>
        </p:txBody>
      </p:sp>
    </p:spTree>
    <p:extLst>
      <p:ext uri="{BB962C8B-B14F-4D97-AF65-F5344CB8AC3E}">
        <p14:creationId xmlns:p14="http://schemas.microsoft.com/office/powerpoint/2010/main" val="28698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2FC4-D93B-429B-90A7-06A32230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Services &amp;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A0A0E-1A7C-4B5B-B13E-739EF1B12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sv-SE" dirty="0"/>
              <a:t>services </a:t>
            </a:r>
            <a:r>
              <a:rPr lang="sv-SE" dirty="0" err="1"/>
              <a:t>are</a:t>
            </a:r>
            <a:r>
              <a:rPr lang="sv-SE" dirty="0"/>
              <a:t> </a:t>
            </a:r>
            <a:r>
              <a:rPr lang="sv-SE" dirty="0" err="1"/>
              <a:t>logical</a:t>
            </a:r>
            <a:r>
              <a:rPr lang="sv-SE" dirty="0"/>
              <a:t> </a:t>
            </a:r>
            <a:r>
              <a:rPr lang="sv-SE" dirty="0" err="1"/>
              <a:t>designtime</a:t>
            </a:r>
            <a:r>
              <a:rPr lang="sv-SE" dirty="0"/>
              <a:t> </a:t>
            </a:r>
            <a:r>
              <a:rPr lang="sv-SE" dirty="0" err="1"/>
              <a:t>concerns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business </a:t>
            </a:r>
            <a:r>
              <a:rPr lang="sv-SE" dirty="0" err="1"/>
              <a:t>aligned</a:t>
            </a:r>
            <a:r>
              <a:rPr lang="sv-SE" dirty="0"/>
              <a:t> </a:t>
            </a:r>
            <a:r>
              <a:rPr lang="sv-SE" dirty="0" err="1"/>
              <a:t>boundaries</a:t>
            </a:r>
            <a:r>
              <a:rPr lang="sv-SE" dirty="0"/>
              <a:t>​</a:t>
            </a:r>
          </a:p>
          <a:p>
            <a:pPr fontAlgn="base"/>
            <a:r>
              <a:rPr lang="sv-SE" dirty="0"/>
              <a:t>systems </a:t>
            </a:r>
            <a:r>
              <a:rPr lang="sv-SE" dirty="0" err="1"/>
              <a:t>are</a:t>
            </a:r>
            <a:r>
              <a:rPr lang="sv-SE" dirty="0"/>
              <a:t> </a:t>
            </a:r>
            <a:r>
              <a:rPr lang="sv-SE" dirty="0" err="1"/>
              <a:t>physical</a:t>
            </a:r>
            <a:r>
              <a:rPr lang="sv-SE" dirty="0"/>
              <a:t> </a:t>
            </a:r>
            <a:r>
              <a:rPr lang="sv-SE" dirty="0" err="1"/>
              <a:t>runtime</a:t>
            </a:r>
            <a:r>
              <a:rPr lang="sv-SE" dirty="0"/>
              <a:t> </a:t>
            </a:r>
            <a:r>
              <a:rPr lang="sv-SE" dirty="0" err="1"/>
              <a:t>concerns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technically</a:t>
            </a:r>
            <a:r>
              <a:rPr lang="sv-SE" dirty="0"/>
              <a:t> </a:t>
            </a:r>
            <a:r>
              <a:rPr lang="sv-SE" dirty="0" err="1"/>
              <a:t>aligned</a:t>
            </a:r>
            <a:r>
              <a:rPr lang="sv-SE" dirty="0"/>
              <a:t> </a:t>
            </a:r>
            <a:r>
              <a:rPr lang="sv-SE" dirty="0" err="1"/>
              <a:t>boundaries</a:t>
            </a:r>
            <a:r>
              <a:rPr lang="sv-SE" dirty="0"/>
              <a:t>​</a:t>
            </a:r>
          </a:p>
          <a:p>
            <a:pPr fontAlgn="base"/>
            <a:endParaRPr lang="sv-SE" dirty="0"/>
          </a:p>
          <a:p>
            <a:pPr fontAlgn="base"/>
            <a:r>
              <a:rPr lang="sv-SE" dirty="0" err="1"/>
              <a:t>multiple</a:t>
            </a:r>
            <a:r>
              <a:rPr lang="sv-SE" dirty="0"/>
              <a:t> services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deployed</a:t>
            </a:r>
            <a:r>
              <a:rPr lang="sv-SE" dirty="0"/>
              <a:t> to the same </a:t>
            </a:r>
            <a:r>
              <a:rPr lang="sv-SE" dirty="0" err="1"/>
              <a:t>machine</a:t>
            </a:r>
            <a:endParaRPr lang="sv-SE" dirty="0"/>
          </a:p>
          <a:p>
            <a:pPr fontAlgn="base"/>
            <a:r>
              <a:rPr lang="sv-SE" dirty="0" err="1"/>
              <a:t>multiple</a:t>
            </a:r>
            <a:r>
              <a:rPr lang="sv-SE" dirty="0"/>
              <a:t> services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deployed</a:t>
            </a:r>
            <a:r>
              <a:rPr lang="sv-SE" dirty="0"/>
              <a:t> to the same system</a:t>
            </a:r>
          </a:p>
          <a:p>
            <a:pPr fontAlgn="base"/>
            <a:r>
              <a:rPr lang="sv-SE" dirty="0" err="1"/>
              <a:t>multiple</a:t>
            </a:r>
            <a:r>
              <a:rPr lang="sv-SE" dirty="0"/>
              <a:t> services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cooperated</a:t>
            </a:r>
            <a:r>
              <a:rPr lang="sv-SE" dirty="0"/>
              <a:t> in the same </a:t>
            </a:r>
            <a:r>
              <a:rPr lang="sv-SE" dirty="0" err="1"/>
              <a:t>view</a:t>
            </a:r>
            <a:r>
              <a:rPr lang="sv-SE" dirty="0"/>
              <a:t> / workflow</a:t>
            </a:r>
          </a:p>
          <a:p>
            <a:pPr fontAlgn="base"/>
            <a:r>
              <a:rPr lang="sv-SE" dirty="0"/>
              <a:t>a service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consist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multiple</a:t>
            </a:r>
            <a:r>
              <a:rPr lang="sv-SE" dirty="0"/>
              <a:t> </a:t>
            </a:r>
            <a:r>
              <a:rPr lang="sv-SE" dirty="0" err="1"/>
              <a:t>components</a:t>
            </a:r>
            <a:endParaRPr lang="sv-SE" dirty="0"/>
          </a:p>
          <a:p>
            <a:pPr fontAlgn="base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7028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310CF9B-3487-4CA0-AD36-BD28D139A6B9}"/>
              </a:ext>
            </a:extLst>
          </p:cNvPr>
          <p:cNvSpPr/>
          <p:nvPr/>
        </p:nvSpPr>
        <p:spPr>
          <a:xfrm>
            <a:off x="1827620" y="3169325"/>
            <a:ext cx="8536762" cy="7481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>
                <a:solidFill>
                  <a:schemeClr val="tx1"/>
                </a:solidFill>
              </a:rPr>
              <a:t>System 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A95F54-10DC-4D21-84CB-C7EB227D2EA4}"/>
              </a:ext>
            </a:extLst>
          </p:cNvPr>
          <p:cNvSpPr/>
          <p:nvPr/>
        </p:nvSpPr>
        <p:spPr>
          <a:xfrm>
            <a:off x="1827621" y="2029886"/>
            <a:ext cx="8536762" cy="7481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>
                <a:solidFill>
                  <a:schemeClr val="tx1"/>
                </a:solidFill>
              </a:rPr>
              <a:t>System X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A06EE9-AE28-439D-AF50-42185AA13BD1}"/>
              </a:ext>
            </a:extLst>
          </p:cNvPr>
          <p:cNvSpPr/>
          <p:nvPr/>
        </p:nvSpPr>
        <p:spPr>
          <a:xfrm>
            <a:off x="1827618" y="4308764"/>
            <a:ext cx="8536763" cy="7481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>
                <a:solidFill>
                  <a:schemeClr val="tx1"/>
                </a:solidFill>
              </a:rPr>
              <a:t>System Z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01D873-889C-46FC-BF9C-0D3FB13439FA}"/>
              </a:ext>
            </a:extLst>
          </p:cNvPr>
          <p:cNvSpPr/>
          <p:nvPr/>
        </p:nvSpPr>
        <p:spPr>
          <a:xfrm>
            <a:off x="4376854" y="1385455"/>
            <a:ext cx="1477819" cy="408709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/>
              <a:t>Service 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E53FA7-59C2-424C-AD51-E9367675980B}"/>
              </a:ext>
            </a:extLst>
          </p:cNvPr>
          <p:cNvSpPr/>
          <p:nvPr/>
        </p:nvSpPr>
        <p:spPr>
          <a:xfrm>
            <a:off x="6369543" y="1385455"/>
            <a:ext cx="1477819" cy="408709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/>
              <a:t>Service 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2F76C8-0DB7-43C8-99D3-B0D52791BA99}"/>
              </a:ext>
            </a:extLst>
          </p:cNvPr>
          <p:cNvSpPr/>
          <p:nvPr/>
        </p:nvSpPr>
        <p:spPr>
          <a:xfrm>
            <a:off x="8362232" y="1385455"/>
            <a:ext cx="1477819" cy="408709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/>
              <a:t>Service C</a:t>
            </a:r>
          </a:p>
        </p:txBody>
      </p:sp>
      <p:pic>
        <p:nvPicPr>
          <p:cNvPr id="1028" name="Picture 4" descr="Image result for icon html5">
            <a:extLst>
              <a:ext uri="{FF2B5EF4-FFF2-40B4-BE49-F238E27FC236}">
                <a16:creationId xmlns:a16="http://schemas.microsoft.com/office/drawing/2014/main" id="{7FA03310-9E48-43C5-BCF9-0B968705A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963" y="2160119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dotnet icon">
            <a:extLst>
              <a:ext uri="{FF2B5EF4-FFF2-40B4-BE49-F238E27FC236}">
                <a16:creationId xmlns:a16="http://schemas.microsoft.com/office/drawing/2014/main" id="{7F1B6475-4381-4C45-A6E7-889ECEB1F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043" y="4317076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0E17EF-05E5-4297-8DB6-56EAE5487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883" y="2221079"/>
            <a:ext cx="365760" cy="3657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E7EB2D-96C3-4E65-9C81-156FDA6BF1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572" y="2221078"/>
            <a:ext cx="365760" cy="3657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C831A95-E2B6-481B-8D0F-901432A205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261" y="2160776"/>
            <a:ext cx="365760" cy="3657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CA409F6-E5BF-419F-A8C5-684503C61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883" y="3360517"/>
            <a:ext cx="365760" cy="36576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C194A85-681B-4AC3-A693-932FE8A784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413" y="3358402"/>
            <a:ext cx="365760" cy="3657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3D538C8-592B-435E-ACB0-C24CD5FED5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261" y="3358402"/>
            <a:ext cx="365760" cy="36576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B7374B3-E6B8-4E7B-9D9D-1A1C93B300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883" y="4499956"/>
            <a:ext cx="365760" cy="36576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0971A27-F655-4650-A292-833B954E46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572" y="4502459"/>
            <a:ext cx="365760" cy="36576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85F497D-22D3-4E7E-9528-7E8A2E3412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261" y="4499956"/>
            <a:ext cx="365760" cy="365760"/>
          </a:xfrm>
          <a:prstGeom prst="rect">
            <a:avLst/>
          </a:prstGeom>
        </p:spPr>
      </p:pic>
      <p:pic>
        <p:nvPicPr>
          <p:cNvPr id="2050" name="Picture 2" descr="Image result for icon android">
            <a:extLst>
              <a:ext uri="{FF2B5EF4-FFF2-40B4-BE49-F238E27FC236}">
                <a16:creationId xmlns:a16="http://schemas.microsoft.com/office/drawing/2014/main" id="{B41EDDC6-48ED-452B-AAE6-430147053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490" y="3329085"/>
            <a:ext cx="42862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99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6102-9F0C-4A05-B81D-79BEA22A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Finding</a:t>
            </a:r>
            <a:r>
              <a:rPr lang="sv-SE" dirty="0"/>
              <a:t> service </a:t>
            </a:r>
            <a:r>
              <a:rPr lang="sv-SE" dirty="0" err="1"/>
              <a:t>boundaries</a:t>
            </a:r>
            <a:r>
              <a:rPr lang="sv-SE" dirty="0"/>
              <a:t>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47CA1-ABE4-42D3-A078-50DB3CC16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sv-SE" dirty="0" err="1"/>
              <a:t>dont</a:t>
            </a:r>
            <a:r>
              <a:rPr lang="sv-SE" dirty="0"/>
              <a:t> do </a:t>
            </a:r>
            <a:r>
              <a:rPr lang="sv-SE" dirty="0" err="1"/>
              <a:t>high</a:t>
            </a:r>
            <a:r>
              <a:rPr lang="sv-SE" dirty="0"/>
              <a:t> </a:t>
            </a:r>
            <a:r>
              <a:rPr lang="sv-SE" dirty="0" err="1"/>
              <a:t>level</a:t>
            </a:r>
            <a:r>
              <a:rPr lang="sv-SE" dirty="0"/>
              <a:t> design, </a:t>
            </a:r>
            <a:r>
              <a:rPr lang="sv-SE" dirty="0" err="1"/>
              <a:t>its</a:t>
            </a:r>
            <a:r>
              <a:rPr lang="sv-SE" dirty="0"/>
              <a:t> the </a:t>
            </a:r>
            <a:r>
              <a:rPr lang="sv-SE" dirty="0" err="1"/>
              <a:t>details</a:t>
            </a:r>
            <a:r>
              <a:rPr lang="sv-SE" dirty="0"/>
              <a:t> </a:t>
            </a:r>
            <a:r>
              <a:rPr lang="sv-SE" dirty="0" err="1"/>
              <a:t>that</a:t>
            </a:r>
            <a:r>
              <a:rPr lang="sv-SE" dirty="0"/>
              <a:t> </a:t>
            </a:r>
            <a:r>
              <a:rPr lang="sv-SE" dirty="0" err="1"/>
              <a:t>matters</a:t>
            </a:r>
            <a:r>
              <a:rPr lang="en-US" dirty="0"/>
              <a:t>​</a:t>
            </a:r>
          </a:p>
          <a:p>
            <a:pPr fontAlgn="base"/>
            <a:r>
              <a:rPr lang="sv-SE" dirty="0" err="1"/>
              <a:t>dont</a:t>
            </a:r>
            <a:r>
              <a:rPr lang="sv-SE" dirty="0"/>
              <a:t> do </a:t>
            </a:r>
            <a:r>
              <a:rPr lang="sv-SE" dirty="0" err="1"/>
              <a:t>entities</a:t>
            </a:r>
            <a:r>
              <a:rPr lang="sv-SE" dirty="0"/>
              <a:t>, </a:t>
            </a:r>
            <a:r>
              <a:rPr lang="sv-SE" dirty="0" err="1"/>
              <a:t>if</a:t>
            </a:r>
            <a:r>
              <a:rPr lang="sv-SE" dirty="0"/>
              <a:t> </a:t>
            </a:r>
            <a:r>
              <a:rPr lang="sv-SE" dirty="0" err="1"/>
              <a:t>you</a:t>
            </a:r>
            <a:r>
              <a:rPr lang="sv-SE" dirty="0"/>
              <a:t> </a:t>
            </a:r>
            <a:r>
              <a:rPr lang="sv-SE" dirty="0" err="1"/>
              <a:t>find</a:t>
            </a:r>
            <a:r>
              <a:rPr lang="sv-SE" dirty="0"/>
              <a:t> </a:t>
            </a:r>
            <a:r>
              <a:rPr lang="sv-SE" dirty="0" err="1"/>
              <a:t>yourelf</a:t>
            </a:r>
            <a:r>
              <a:rPr lang="sv-SE" dirty="0"/>
              <a:t> </a:t>
            </a:r>
            <a:r>
              <a:rPr lang="sv-SE" dirty="0" err="1"/>
              <a:t>saying</a:t>
            </a:r>
            <a:r>
              <a:rPr lang="sv-SE" dirty="0"/>
              <a:t> 'has a' </a:t>
            </a:r>
            <a:r>
              <a:rPr lang="sv-SE" dirty="0" err="1"/>
              <a:t>its</a:t>
            </a:r>
            <a:r>
              <a:rPr lang="sv-SE" dirty="0"/>
              <a:t> </a:t>
            </a:r>
            <a:r>
              <a:rPr lang="sv-SE" dirty="0" err="1"/>
              <a:t>might</a:t>
            </a:r>
            <a:r>
              <a:rPr lang="sv-SE" dirty="0"/>
              <a:t> be an </a:t>
            </a:r>
            <a:r>
              <a:rPr lang="sv-SE" dirty="0" err="1"/>
              <a:t>indication</a:t>
            </a:r>
            <a:r>
              <a:rPr lang="sv-SE" dirty="0"/>
              <a:t> </a:t>
            </a:r>
            <a:r>
              <a:rPr lang="sv-SE" dirty="0" err="1"/>
              <a:t>your</a:t>
            </a:r>
            <a:r>
              <a:rPr lang="sv-SE" dirty="0"/>
              <a:t> </a:t>
            </a:r>
            <a:r>
              <a:rPr lang="sv-SE" dirty="0" err="1"/>
              <a:t>thinking</a:t>
            </a:r>
            <a:r>
              <a:rPr lang="sv-SE" dirty="0"/>
              <a:t> </a:t>
            </a:r>
            <a:r>
              <a:rPr lang="sv-SE" dirty="0" err="1"/>
              <a:t>about</a:t>
            </a:r>
            <a:r>
              <a:rPr lang="sv-SE" dirty="0"/>
              <a:t> </a:t>
            </a:r>
            <a:r>
              <a:rPr lang="sv-SE" dirty="0" err="1"/>
              <a:t>entities</a:t>
            </a:r>
            <a:r>
              <a:rPr lang="en-US" dirty="0"/>
              <a:t>​</a:t>
            </a:r>
          </a:p>
          <a:p>
            <a:pPr fontAlgn="base"/>
            <a:r>
              <a:rPr lang="sv-SE" dirty="0"/>
              <a:t>look at </a:t>
            </a:r>
            <a:r>
              <a:rPr lang="sv-SE" dirty="0" err="1"/>
              <a:t>use</a:t>
            </a:r>
            <a:r>
              <a:rPr lang="sv-SE" dirty="0"/>
              <a:t> </a:t>
            </a:r>
            <a:r>
              <a:rPr lang="sv-SE" dirty="0" err="1"/>
              <a:t>cases</a:t>
            </a:r>
            <a:r>
              <a:rPr lang="sv-SE" dirty="0"/>
              <a:t> &amp; </a:t>
            </a:r>
            <a:r>
              <a:rPr lang="sv-SE" dirty="0" err="1"/>
              <a:t>behaviors</a:t>
            </a:r>
            <a:r>
              <a:rPr lang="en-US" dirty="0"/>
              <a:t>​</a:t>
            </a:r>
          </a:p>
          <a:p>
            <a:pPr fontAlgn="base"/>
            <a:r>
              <a:rPr lang="sv-SE" dirty="0" err="1"/>
              <a:t>work</a:t>
            </a:r>
            <a:r>
              <a:rPr lang="sv-SE" dirty="0"/>
              <a:t> </a:t>
            </a:r>
            <a:r>
              <a:rPr lang="sv-SE" dirty="0" err="1"/>
              <a:t>bottom</a:t>
            </a:r>
            <a:r>
              <a:rPr lang="sv-SE" dirty="0"/>
              <a:t> </a:t>
            </a:r>
            <a:r>
              <a:rPr lang="sv-SE" dirty="0" err="1"/>
              <a:t>up</a:t>
            </a:r>
            <a:r>
              <a:rPr lang="sv-SE" dirty="0"/>
              <a:t>; scenario &gt; </a:t>
            </a:r>
            <a:r>
              <a:rPr lang="sv-SE" dirty="0" err="1"/>
              <a:t>field</a:t>
            </a:r>
            <a:r>
              <a:rPr lang="sv-SE" dirty="0"/>
              <a:t> &gt; </a:t>
            </a:r>
            <a:r>
              <a:rPr lang="sv-SE" dirty="0" err="1"/>
              <a:t>object</a:t>
            </a:r>
            <a:r>
              <a:rPr lang="en-US" dirty="0"/>
              <a:t>​</a:t>
            </a:r>
          </a:p>
          <a:p>
            <a:pPr fontAlgn="base"/>
            <a:r>
              <a:rPr lang="sv-SE" dirty="0"/>
              <a:t>look for anti </a:t>
            </a:r>
            <a:r>
              <a:rPr lang="sv-SE" dirty="0" err="1"/>
              <a:t>requirements</a:t>
            </a:r>
            <a:r>
              <a:rPr lang="sv-SE" dirty="0"/>
              <a:t>, </a:t>
            </a:r>
            <a:r>
              <a:rPr lang="sv-SE" dirty="0" err="1"/>
              <a:t>often</a:t>
            </a:r>
            <a:r>
              <a:rPr lang="sv-SE" dirty="0"/>
              <a:t> </a:t>
            </a:r>
            <a:r>
              <a:rPr lang="sv-SE" dirty="0" err="1"/>
              <a:t>easier</a:t>
            </a:r>
            <a:r>
              <a:rPr lang="sv-SE" dirty="0"/>
              <a:t> to </a:t>
            </a:r>
            <a:r>
              <a:rPr lang="sv-SE" dirty="0" err="1"/>
              <a:t>find</a:t>
            </a:r>
            <a:r>
              <a:rPr lang="sv-SE" dirty="0"/>
              <a:t>​</a:t>
            </a:r>
          </a:p>
          <a:p>
            <a:pPr fontAlgn="base"/>
            <a:r>
              <a:rPr lang="sv-SE" dirty="0" err="1"/>
              <a:t>don't</a:t>
            </a:r>
            <a:r>
              <a:rPr lang="sv-SE" dirty="0"/>
              <a:t> </a:t>
            </a:r>
            <a:r>
              <a:rPr lang="sv-SE" dirty="0" err="1"/>
              <a:t>name</a:t>
            </a:r>
            <a:r>
              <a:rPr lang="sv-SE" dirty="0"/>
              <a:t> </a:t>
            </a:r>
            <a:r>
              <a:rPr lang="sv-SE" dirty="0" err="1"/>
              <a:t>your</a:t>
            </a:r>
            <a:r>
              <a:rPr lang="sv-SE" dirty="0"/>
              <a:t> services to </a:t>
            </a:r>
            <a:r>
              <a:rPr lang="sv-SE" dirty="0" err="1"/>
              <a:t>early</a:t>
            </a:r>
            <a:r>
              <a:rPr lang="en-US" dirty="0"/>
              <a:t>​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7213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736B122B-CC24-415B-A4E9-AE403580B822}"/>
              </a:ext>
            </a:extLst>
          </p:cNvPr>
          <p:cNvSpPr/>
          <p:nvPr/>
        </p:nvSpPr>
        <p:spPr>
          <a:xfrm>
            <a:off x="3386628" y="1219200"/>
            <a:ext cx="2289243" cy="16310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u="sng" dirty="0" err="1"/>
              <a:t>Customer</a:t>
            </a:r>
            <a:endParaRPr lang="sv-SE" u="sng" dirty="0"/>
          </a:p>
          <a:p>
            <a:pPr algn="ctr"/>
            <a:r>
              <a:rPr lang="sv-SE" dirty="0" err="1"/>
              <a:t>FirstName</a:t>
            </a:r>
            <a:endParaRPr lang="sv-SE" dirty="0"/>
          </a:p>
          <a:p>
            <a:pPr algn="ctr"/>
            <a:r>
              <a:rPr lang="sv-SE" dirty="0" err="1"/>
              <a:t>LastName</a:t>
            </a:r>
            <a:endParaRPr lang="sv-SE" dirty="0"/>
          </a:p>
          <a:p>
            <a:pPr algn="ctr"/>
            <a:r>
              <a:rPr lang="sv-SE" dirty="0"/>
              <a:t>Status</a:t>
            </a:r>
            <a:endParaRPr lang="en-SE" dirty="0"/>
          </a:p>
        </p:txBody>
      </p:sp>
      <p:sp>
        <p:nvSpPr>
          <p:cNvPr id="3" name="Rektangel: rundade hörn 2">
            <a:extLst>
              <a:ext uri="{FF2B5EF4-FFF2-40B4-BE49-F238E27FC236}">
                <a16:creationId xmlns:a16="http://schemas.microsoft.com/office/drawing/2014/main" id="{BD51F81E-977D-466B-98D7-2A582BDDC2C4}"/>
              </a:ext>
            </a:extLst>
          </p:cNvPr>
          <p:cNvSpPr/>
          <p:nvPr/>
        </p:nvSpPr>
        <p:spPr>
          <a:xfrm>
            <a:off x="1820562" y="4007708"/>
            <a:ext cx="2570206" cy="1631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CustomerFirstName</a:t>
            </a:r>
            <a:endParaRPr lang="sv-SE" dirty="0"/>
          </a:p>
          <a:p>
            <a:pPr algn="ctr"/>
            <a:r>
              <a:rPr lang="sv-SE" dirty="0" err="1"/>
              <a:t>CustomerLastName</a:t>
            </a:r>
            <a:endParaRPr lang="en-SE" dirty="0"/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FC6878CB-2EBA-4DE9-8F36-5FF0992FCD8C}"/>
              </a:ext>
            </a:extLst>
          </p:cNvPr>
          <p:cNvSpPr/>
          <p:nvPr/>
        </p:nvSpPr>
        <p:spPr>
          <a:xfrm>
            <a:off x="7801232" y="4007708"/>
            <a:ext cx="2570206" cy="163109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ProductName</a:t>
            </a:r>
            <a:endParaRPr lang="sv-SE" dirty="0"/>
          </a:p>
          <a:p>
            <a:pPr algn="ctr"/>
            <a:r>
              <a:rPr lang="sv-SE" dirty="0" err="1"/>
              <a:t>ProductDescription</a:t>
            </a:r>
            <a:endParaRPr lang="en-SE" dirty="0"/>
          </a:p>
        </p:txBody>
      </p:sp>
      <p:sp>
        <p:nvSpPr>
          <p:cNvPr id="5" name="Rektangel: rundade hörn 4">
            <a:extLst>
              <a:ext uri="{FF2B5EF4-FFF2-40B4-BE49-F238E27FC236}">
                <a16:creationId xmlns:a16="http://schemas.microsoft.com/office/drawing/2014/main" id="{157A30C7-2315-4631-8531-BC46929078F3}"/>
              </a:ext>
            </a:extLst>
          </p:cNvPr>
          <p:cNvSpPr/>
          <p:nvPr/>
        </p:nvSpPr>
        <p:spPr>
          <a:xfrm>
            <a:off x="4810897" y="4007708"/>
            <a:ext cx="2570206" cy="163109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CustomerStatus</a:t>
            </a:r>
            <a:endParaRPr lang="sv-SE" dirty="0"/>
          </a:p>
          <a:p>
            <a:pPr algn="ctr"/>
            <a:r>
              <a:rPr lang="sv-SE" dirty="0" err="1"/>
              <a:t>ProductPrice</a:t>
            </a:r>
            <a:endParaRPr lang="sv-SE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DE2DAFE4-5DC5-4386-BE55-1EEF695E3408}"/>
              </a:ext>
            </a:extLst>
          </p:cNvPr>
          <p:cNvSpPr/>
          <p:nvPr/>
        </p:nvSpPr>
        <p:spPr>
          <a:xfrm>
            <a:off x="6096000" y="1219200"/>
            <a:ext cx="2570206" cy="16310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u="sng" dirty="0"/>
              <a:t>Product</a:t>
            </a:r>
          </a:p>
          <a:p>
            <a:pPr algn="ctr"/>
            <a:r>
              <a:rPr lang="sv-SE" dirty="0" err="1"/>
              <a:t>Name</a:t>
            </a:r>
            <a:r>
              <a:rPr lang="sv-SE" dirty="0"/>
              <a:t> </a:t>
            </a:r>
          </a:p>
          <a:p>
            <a:pPr algn="ctr"/>
            <a:r>
              <a:rPr lang="sv-SE" dirty="0" err="1"/>
              <a:t>Description</a:t>
            </a:r>
            <a:r>
              <a:rPr lang="sv-SE" dirty="0"/>
              <a:t> </a:t>
            </a:r>
          </a:p>
          <a:p>
            <a:pPr algn="ctr"/>
            <a:r>
              <a:rPr lang="sv-SE" dirty="0"/>
              <a:t>Price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9643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634556-AF77-4A1D-9B82-F664659F78C1}"/>
              </a:ext>
            </a:extLst>
          </p:cNvPr>
          <p:cNvSpPr/>
          <p:nvPr/>
        </p:nvSpPr>
        <p:spPr>
          <a:xfrm>
            <a:off x="5196000" y="3519049"/>
            <a:ext cx="1800000" cy="18000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EF3455-4420-46D0-B472-0F2C4CD3D087}"/>
              </a:ext>
            </a:extLst>
          </p:cNvPr>
          <p:cNvSpPr/>
          <p:nvPr/>
        </p:nvSpPr>
        <p:spPr>
          <a:xfrm>
            <a:off x="4653637" y="4493485"/>
            <a:ext cx="1800000" cy="18000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6EC3BB-F60F-4FDF-97DD-0CD20A32B3D2}"/>
              </a:ext>
            </a:extLst>
          </p:cNvPr>
          <p:cNvSpPr/>
          <p:nvPr/>
        </p:nvSpPr>
        <p:spPr>
          <a:xfrm>
            <a:off x="5911273" y="4493485"/>
            <a:ext cx="1800000" cy="1800000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B1A3497-A1B2-4A27-A712-387B0330744A}"/>
              </a:ext>
            </a:extLst>
          </p:cNvPr>
          <p:cNvSpPr/>
          <p:nvPr/>
        </p:nvSpPr>
        <p:spPr>
          <a:xfrm>
            <a:off x="4770581" y="1080653"/>
            <a:ext cx="2650837" cy="161636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noFill/>
              </a:rPr>
              <a:t>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6172E89-D3EA-4EF1-ACDA-FC1E0A8EDD93}"/>
              </a:ext>
            </a:extLst>
          </p:cNvPr>
          <p:cNvSpPr/>
          <p:nvPr/>
        </p:nvSpPr>
        <p:spPr>
          <a:xfrm>
            <a:off x="1459346" y="1080652"/>
            <a:ext cx="2650837" cy="16163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noFill/>
              </a:rPr>
              <a:t>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A9E0B40-310F-4F7C-8621-DE76B7A3672B}"/>
              </a:ext>
            </a:extLst>
          </p:cNvPr>
          <p:cNvSpPr/>
          <p:nvPr/>
        </p:nvSpPr>
        <p:spPr>
          <a:xfrm>
            <a:off x="8081817" y="1080653"/>
            <a:ext cx="2650837" cy="161636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noFill/>
              </a:rPr>
              <a:t>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6EB2705-1316-47FE-AA94-8C848D84B353}"/>
              </a:ext>
            </a:extLst>
          </p:cNvPr>
          <p:cNvSpPr/>
          <p:nvPr/>
        </p:nvSpPr>
        <p:spPr>
          <a:xfrm>
            <a:off x="3879273" y="3269673"/>
            <a:ext cx="4461163" cy="3251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noFill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303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5688</TotalTime>
  <Words>335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 to service oriented distributed systems</vt:lpstr>
      <vt:lpstr>PowerPoint Presentation</vt:lpstr>
      <vt:lpstr>What a service is not</vt:lpstr>
      <vt:lpstr>What is a service?</vt:lpstr>
      <vt:lpstr>Services &amp; systems</vt:lpstr>
      <vt:lpstr>PowerPoint Presentation</vt:lpstr>
      <vt:lpstr>Finding service boundaries​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service oriented distributed systems</dc:title>
  <dc:creator>Jonas Samuelsson</dc:creator>
  <cp:lastModifiedBy>Jonas Samuelsson</cp:lastModifiedBy>
  <cp:revision>4</cp:revision>
  <dcterms:created xsi:type="dcterms:W3CDTF">2019-03-20T14:39:15Z</dcterms:created>
  <dcterms:modified xsi:type="dcterms:W3CDTF">2020-10-23T10:09:44Z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e4a1b1c-d93b-4297-bf84-561aaf101059_Enabled">
    <vt:lpwstr>true</vt:lpwstr>
  </property>
  <property fmtid="{D5CDD505-2E9C-101B-9397-08002B2CF9AE}" pid="3" name="MSIP_Label_3e4a1b1c-d93b-4297-bf84-561aaf101059_SetDate">
    <vt:lpwstr>2020-10-23T10:09:43Z</vt:lpwstr>
  </property>
  <property fmtid="{D5CDD505-2E9C-101B-9397-08002B2CF9AE}" pid="4" name="MSIP_Label_3e4a1b1c-d93b-4297-bf84-561aaf101059_Method">
    <vt:lpwstr>Standard</vt:lpwstr>
  </property>
  <property fmtid="{D5CDD505-2E9C-101B-9397-08002B2CF9AE}" pid="5" name="MSIP_Label_3e4a1b1c-d93b-4297-bf84-561aaf101059_Name">
    <vt:lpwstr>3e4a1b1c-d93b-4297-bf84-561aaf101059</vt:lpwstr>
  </property>
  <property fmtid="{D5CDD505-2E9C-101B-9397-08002B2CF9AE}" pid="6" name="MSIP_Label_3e4a1b1c-d93b-4297-bf84-561aaf101059_SiteId">
    <vt:lpwstr>bd402493-0717-4f89-a565-39bdca08227b</vt:lpwstr>
  </property>
  <property fmtid="{D5CDD505-2E9C-101B-9397-08002B2CF9AE}" pid="7" name="MSIP_Label_3e4a1b1c-d93b-4297-bf84-561aaf101059_ActionId">
    <vt:lpwstr>4f6c5a0e-b074-4b84-b55e-0000092c3a5c</vt:lpwstr>
  </property>
  <property fmtid="{D5CDD505-2E9C-101B-9397-08002B2CF9AE}" pid="8" name="MSIP_Label_3e4a1b1c-d93b-4297-bf84-561aaf101059_ContentBits">
    <vt:lpwstr>2</vt:lpwstr>
  </property>
</Properties>
</file>