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892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8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61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21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61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04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4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9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11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51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42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39AF-0877-4894-8BE4-BB9FAD53005B}" type="datetimeFigureOut">
              <a:rPr lang="de-CH" smtClean="0"/>
              <a:t>15.12.2016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19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996579" y="2692866"/>
            <a:ext cx="2315362" cy="116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und Message wird ausgelesen</a:t>
            </a:r>
          </a:p>
        </p:txBody>
      </p:sp>
      <p:sp>
        <p:nvSpPr>
          <p:cNvPr id="5" name="Flussdiagramm: Verbinder 4"/>
          <p:cNvSpPr/>
          <p:nvPr/>
        </p:nvSpPr>
        <p:spPr>
          <a:xfrm>
            <a:off x="956345" y="3059884"/>
            <a:ext cx="427838" cy="4320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Gerade Verbindung mit Pfeil 6"/>
          <p:cNvCxnSpPr>
            <a:stCxn id="5" idx="6"/>
            <a:endCxn id="4" idx="2"/>
          </p:cNvCxnSpPr>
          <p:nvPr/>
        </p:nvCxnSpPr>
        <p:spPr>
          <a:xfrm>
            <a:off x="1384183" y="3275901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Zusammenführung 8"/>
          <p:cNvSpPr/>
          <p:nvPr/>
        </p:nvSpPr>
        <p:spPr>
          <a:xfrm>
            <a:off x="7815016" y="1291982"/>
            <a:ext cx="393192" cy="38573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/>
          </a:p>
        </p:txBody>
      </p:sp>
      <p:sp>
        <p:nvSpPr>
          <p:cNvPr id="10" name="Raute 9"/>
          <p:cNvSpPr/>
          <p:nvPr/>
        </p:nvSpPr>
        <p:spPr>
          <a:xfrm>
            <a:off x="4983061" y="2927757"/>
            <a:ext cx="822121" cy="6962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 Verbindung mit Pfeil 11"/>
          <p:cNvCxnSpPr>
            <a:stCxn id="4" idx="6"/>
            <a:endCxn id="10" idx="1"/>
          </p:cNvCxnSpPr>
          <p:nvPr/>
        </p:nvCxnSpPr>
        <p:spPr>
          <a:xfrm flipV="1">
            <a:off x="4311941" y="3275900"/>
            <a:ext cx="671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416803" y="1174459"/>
            <a:ext cx="1954635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und Message ausgeben</a:t>
            </a:r>
          </a:p>
        </p:txBody>
      </p:sp>
      <p:cxnSp>
        <p:nvCxnSpPr>
          <p:cNvPr id="16" name="Gerade Verbindung mit Pfeil 15"/>
          <p:cNvCxnSpPr>
            <a:stCxn id="10" idx="0"/>
            <a:endCxn id="14" idx="2"/>
          </p:cNvCxnSpPr>
          <p:nvPr/>
        </p:nvCxnSpPr>
        <p:spPr>
          <a:xfrm flipH="1" flipV="1">
            <a:off x="5394121" y="1795244"/>
            <a:ext cx="1" cy="113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403560" y="2155861"/>
            <a:ext cx="214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Prüfung True</a:t>
            </a:r>
          </a:p>
        </p:txBody>
      </p:sp>
      <p:cxnSp>
        <p:nvCxnSpPr>
          <p:cNvPr id="20" name="Gerade Verbindung mit Pfeil 19"/>
          <p:cNvCxnSpPr>
            <a:stCxn id="10" idx="2"/>
            <a:endCxn id="21" idx="0"/>
          </p:cNvCxnSpPr>
          <p:nvPr/>
        </p:nvCxnSpPr>
        <p:spPr>
          <a:xfrm flipH="1">
            <a:off x="5394121" y="3624043"/>
            <a:ext cx="1" cy="125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416803" y="4882393"/>
            <a:ext cx="1954635" cy="63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Errors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78011" y="4026607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Prüfung </a:t>
            </a:r>
            <a:r>
              <a:rPr lang="de-CH" dirty="0" err="1"/>
              <a:t>False</a:t>
            </a:r>
            <a:endParaRPr lang="de-CH" dirty="0"/>
          </a:p>
        </p:txBody>
      </p:sp>
      <p:cxnSp>
        <p:nvCxnSpPr>
          <p:cNvPr id="28" name="Gewinkelter Verbinder 27"/>
          <p:cNvCxnSpPr>
            <a:stCxn id="21" idx="1"/>
            <a:endCxn id="5" idx="4"/>
          </p:cNvCxnSpPr>
          <p:nvPr/>
        </p:nvCxnSpPr>
        <p:spPr>
          <a:xfrm rot="10800000">
            <a:off x="1170265" y="3491917"/>
            <a:ext cx="3246539" cy="1709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4" idx="3"/>
            <a:endCxn id="9" idx="2"/>
          </p:cNvCxnSpPr>
          <p:nvPr/>
        </p:nvCxnSpPr>
        <p:spPr>
          <a:xfrm flipV="1">
            <a:off x="6371438" y="1484851"/>
            <a:ext cx="1443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er 3"/>
          <p:cNvSpPr/>
          <p:nvPr/>
        </p:nvSpPr>
        <p:spPr>
          <a:xfrm>
            <a:off x="1283515" y="2148627"/>
            <a:ext cx="427838" cy="4320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lussdiagramm: Zusammenführung 4"/>
          <p:cNvSpPr/>
          <p:nvPr/>
        </p:nvSpPr>
        <p:spPr>
          <a:xfrm>
            <a:off x="9274701" y="2171774"/>
            <a:ext cx="393192" cy="38573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/>
          </a:p>
        </p:txBody>
      </p:sp>
      <p:sp>
        <p:nvSpPr>
          <p:cNvPr id="6" name="Ellipse 5"/>
          <p:cNvSpPr/>
          <p:nvPr/>
        </p:nvSpPr>
        <p:spPr>
          <a:xfrm>
            <a:off x="2461499" y="1781608"/>
            <a:ext cx="2315362" cy="116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und Message wird ausgelesen</a:t>
            </a:r>
          </a:p>
        </p:txBody>
      </p:sp>
      <p:cxnSp>
        <p:nvCxnSpPr>
          <p:cNvPr id="8" name="Gerade Verbindung mit Pfeil 7"/>
          <p:cNvCxnSpPr>
            <a:stCxn id="4" idx="6"/>
            <a:endCxn id="6" idx="2"/>
          </p:cNvCxnSpPr>
          <p:nvPr/>
        </p:nvCxnSpPr>
        <p:spPr>
          <a:xfrm flipV="1">
            <a:off x="1711353" y="2364643"/>
            <a:ext cx="750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aute 8"/>
          <p:cNvSpPr/>
          <p:nvPr/>
        </p:nvSpPr>
        <p:spPr>
          <a:xfrm>
            <a:off x="5654179" y="2016500"/>
            <a:ext cx="822121" cy="6962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 Verbindung mit Pfeil 10"/>
          <p:cNvCxnSpPr>
            <a:stCxn id="6" idx="6"/>
            <a:endCxn id="9" idx="1"/>
          </p:cNvCxnSpPr>
          <p:nvPr/>
        </p:nvCxnSpPr>
        <p:spPr>
          <a:xfrm>
            <a:off x="4776861" y="2364643"/>
            <a:ext cx="877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260885" y="3530713"/>
            <a:ext cx="1954635" cy="63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Bitte geben sie einen Namen ein</a:t>
            </a:r>
          </a:p>
        </p:txBody>
      </p:sp>
      <p:sp>
        <p:nvSpPr>
          <p:cNvPr id="16" name="Rechteck 15"/>
          <p:cNvSpPr/>
          <p:nvPr/>
        </p:nvSpPr>
        <p:spPr>
          <a:xfrm>
            <a:off x="5096312" y="308183"/>
            <a:ext cx="1954635" cy="63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und Message ausgeben</a:t>
            </a:r>
          </a:p>
        </p:txBody>
      </p:sp>
      <p:cxnSp>
        <p:nvCxnSpPr>
          <p:cNvPr id="18" name="Gerade Verbindung mit Pfeil 17"/>
          <p:cNvCxnSpPr>
            <a:stCxn id="9" idx="0"/>
            <a:endCxn id="16" idx="2"/>
          </p:cNvCxnSpPr>
          <p:nvPr/>
        </p:nvCxnSpPr>
        <p:spPr>
          <a:xfrm flipV="1">
            <a:off x="6065240" y="945747"/>
            <a:ext cx="8390" cy="107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2"/>
            <a:endCxn id="15" idx="3"/>
          </p:cNvCxnSpPr>
          <p:nvPr/>
        </p:nvCxnSpPr>
        <p:spPr>
          <a:xfrm flipH="1">
            <a:off x="5215520" y="2712786"/>
            <a:ext cx="849720" cy="11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333688" y="1270803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Beides Vorhanden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561178" y="2681138"/>
            <a:ext cx="130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 nicht Vorhanden</a:t>
            </a:r>
          </a:p>
        </p:txBody>
      </p:sp>
      <p:cxnSp>
        <p:nvCxnSpPr>
          <p:cNvPr id="24" name="Gewinkelter Verbinder 23"/>
          <p:cNvCxnSpPr>
            <a:stCxn id="16" idx="3"/>
            <a:endCxn id="5" idx="0"/>
          </p:cNvCxnSpPr>
          <p:nvPr/>
        </p:nvCxnSpPr>
        <p:spPr>
          <a:xfrm>
            <a:off x="7050947" y="626965"/>
            <a:ext cx="2420350" cy="1544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5" idx="1"/>
            <a:endCxn id="4" idx="4"/>
          </p:cNvCxnSpPr>
          <p:nvPr/>
        </p:nvCxnSpPr>
        <p:spPr>
          <a:xfrm flipH="1" flipV="1">
            <a:off x="1497434" y="2580660"/>
            <a:ext cx="1763451" cy="126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866075" y="5586255"/>
            <a:ext cx="2334937" cy="87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Bitte geben sie einen Namen und eine  Message ein.</a:t>
            </a:r>
          </a:p>
        </p:txBody>
      </p:sp>
      <p:cxnSp>
        <p:nvCxnSpPr>
          <p:cNvPr id="50" name="Gerade Verbindung mit Pfeil 49"/>
          <p:cNvCxnSpPr>
            <a:stCxn id="9" idx="3"/>
            <a:endCxn id="46" idx="0"/>
          </p:cNvCxnSpPr>
          <p:nvPr/>
        </p:nvCxnSpPr>
        <p:spPr>
          <a:xfrm>
            <a:off x="6476300" y="2364643"/>
            <a:ext cx="2557244" cy="322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r Verbinder 53"/>
          <p:cNvCxnSpPr>
            <a:stCxn id="46" idx="1"/>
            <a:endCxn id="4" idx="2"/>
          </p:cNvCxnSpPr>
          <p:nvPr/>
        </p:nvCxnSpPr>
        <p:spPr>
          <a:xfrm rot="10800000">
            <a:off x="1283515" y="2364645"/>
            <a:ext cx="6582560" cy="3658245"/>
          </a:xfrm>
          <a:prstGeom prst="bentConnector3">
            <a:avLst>
              <a:gd name="adj1" fmla="val 103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5498982" y="4441779"/>
            <a:ext cx="1954635" cy="63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Bitte geben sie eine Message ein.</a:t>
            </a:r>
          </a:p>
        </p:txBody>
      </p:sp>
      <p:cxnSp>
        <p:nvCxnSpPr>
          <p:cNvPr id="61" name="Gerade Verbindung mit Pfeil 60"/>
          <p:cNvCxnSpPr>
            <a:stCxn id="9" idx="3"/>
            <a:endCxn id="59" idx="0"/>
          </p:cNvCxnSpPr>
          <p:nvPr/>
        </p:nvCxnSpPr>
        <p:spPr>
          <a:xfrm>
            <a:off x="6476300" y="2364643"/>
            <a:ext cx="0" cy="207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r Verbinder 67"/>
          <p:cNvCxnSpPr>
            <a:stCxn id="59" idx="1"/>
            <a:endCxn id="4" idx="4"/>
          </p:cNvCxnSpPr>
          <p:nvPr/>
        </p:nvCxnSpPr>
        <p:spPr>
          <a:xfrm rot="10800000">
            <a:off x="1497434" y="2580661"/>
            <a:ext cx="4001548" cy="2179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2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Schmid Jonas</dc:creator>
  <cp:lastModifiedBy>Schmid Jonas</cp:lastModifiedBy>
  <cp:revision>12</cp:revision>
  <dcterms:created xsi:type="dcterms:W3CDTF">2016-12-12T14:53:50Z</dcterms:created>
  <dcterms:modified xsi:type="dcterms:W3CDTF">2016-12-15T08:32:51Z</dcterms:modified>
</cp:coreProperties>
</file>