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89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8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61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21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61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04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4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9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11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51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4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39AF-0877-4894-8BE4-BB9FAD53005B}" type="datetimeFigureOut">
              <a:rPr lang="de-CH" smtClean="0"/>
              <a:t>12.12.2016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6473-A6FE-4090-8CB1-FA85C47C4B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19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996579" y="2692866"/>
            <a:ext cx="2315362" cy="1166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und Message wird ausgelesen</a:t>
            </a:r>
          </a:p>
        </p:txBody>
      </p:sp>
      <p:sp>
        <p:nvSpPr>
          <p:cNvPr id="5" name="Flussdiagramm: Verbinder 4"/>
          <p:cNvSpPr/>
          <p:nvPr/>
        </p:nvSpPr>
        <p:spPr>
          <a:xfrm>
            <a:off x="956345" y="3059884"/>
            <a:ext cx="427838" cy="4320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Gerade Verbindung mit Pfeil 6"/>
          <p:cNvCxnSpPr>
            <a:stCxn id="5" idx="6"/>
            <a:endCxn id="4" idx="2"/>
          </p:cNvCxnSpPr>
          <p:nvPr/>
        </p:nvCxnSpPr>
        <p:spPr>
          <a:xfrm>
            <a:off x="1384183" y="3275901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Zusammenführung 8"/>
          <p:cNvSpPr/>
          <p:nvPr/>
        </p:nvSpPr>
        <p:spPr>
          <a:xfrm>
            <a:off x="7815016" y="1291982"/>
            <a:ext cx="393192" cy="385737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100" dirty="0"/>
          </a:p>
        </p:txBody>
      </p:sp>
      <p:sp>
        <p:nvSpPr>
          <p:cNvPr id="10" name="Raute 9"/>
          <p:cNvSpPr/>
          <p:nvPr/>
        </p:nvSpPr>
        <p:spPr>
          <a:xfrm>
            <a:off x="4983061" y="2927757"/>
            <a:ext cx="822121" cy="6962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 Verbindung mit Pfeil 11"/>
          <p:cNvCxnSpPr>
            <a:stCxn id="4" idx="6"/>
            <a:endCxn id="10" idx="1"/>
          </p:cNvCxnSpPr>
          <p:nvPr/>
        </p:nvCxnSpPr>
        <p:spPr>
          <a:xfrm flipV="1">
            <a:off x="4311941" y="3275900"/>
            <a:ext cx="671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416803" y="1174459"/>
            <a:ext cx="195463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Name und Message ausgeben</a:t>
            </a:r>
          </a:p>
        </p:txBody>
      </p:sp>
      <p:cxnSp>
        <p:nvCxnSpPr>
          <p:cNvPr id="16" name="Gerade Verbindung mit Pfeil 15"/>
          <p:cNvCxnSpPr>
            <a:stCxn id="10" idx="0"/>
            <a:endCxn id="14" idx="2"/>
          </p:cNvCxnSpPr>
          <p:nvPr/>
        </p:nvCxnSpPr>
        <p:spPr>
          <a:xfrm flipH="1" flipV="1">
            <a:off x="5394121" y="1795244"/>
            <a:ext cx="1" cy="11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403560" y="2155861"/>
            <a:ext cx="214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Prüfung True</a:t>
            </a:r>
          </a:p>
        </p:txBody>
      </p:sp>
      <p:cxnSp>
        <p:nvCxnSpPr>
          <p:cNvPr id="20" name="Gerade Verbindung mit Pfeil 19"/>
          <p:cNvCxnSpPr>
            <a:stCxn id="10" idx="2"/>
            <a:endCxn id="21" idx="0"/>
          </p:cNvCxnSpPr>
          <p:nvPr/>
        </p:nvCxnSpPr>
        <p:spPr>
          <a:xfrm flipH="1">
            <a:off x="5394121" y="3624043"/>
            <a:ext cx="1" cy="125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416803" y="4882393"/>
            <a:ext cx="1954635" cy="637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Errors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78011" y="4026607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Prüfung </a:t>
            </a:r>
            <a:r>
              <a:rPr lang="de-CH" dirty="0" err="1"/>
              <a:t>False</a:t>
            </a:r>
            <a:endParaRPr lang="de-CH" dirty="0"/>
          </a:p>
        </p:txBody>
      </p:sp>
      <p:cxnSp>
        <p:nvCxnSpPr>
          <p:cNvPr id="28" name="Gewinkelter Verbinder 27"/>
          <p:cNvCxnSpPr>
            <a:stCxn id="21" idx="1"/>
            <a:endCxn id="5" idx="4"/>
          </p:cNvCxnSpPr>
          <p:nvPr/>
        </p:nvCxnSpPr>
        <p:spPr>
          <a:xfrm rot="10800000">
            <a:off x="1170265" y="3491917"/>
            <a:ext cx="3246539" cy="1709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4" idx="3"/>
            <a:endCxn id="9" idx="2"/>
          </p:cNvCxnSpPr>
          <p:nvPr/>
        </p:nvCxnSpPr>
        <p:spPr>
          <a:xfrm flipV="1">
            <a:off x="6371438" y="1484851"/>
            <a:ext cx="1443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Jonas</dc:creator>
  <cp:lastModifiedBy>Schmid Jonas</cp:lastModifiedBy>
  <cp:revision>3</cp:revision>
  <dcterms:created xsi:type="dcterms:W3CDTF">2016-12-12T14:53:50Z</dcterms:created>
  <dcterms:modified xsi:type="dcterms:W3CDTF">2016-12-12T15:22:00Z</dcterms:modified>
</cp:coreProperties>
</file>