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4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5847" autoAdjust="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-11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330CE-1AD6-42A0-B191-38CBC0E63A28}" type="datetimeFigureOut">
              <a:rPr lang="pt-PT" smtClean="0"/>
              <a:t>23-03-2019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AD3B3-EEA6-42DD-B39B-09A6A025A50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8034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After access the link above and login with </a:t>
            </a:r>
            <a:r>
              <a:rPr lang="en-US" dirty="0" err="1"/>
              <a:t>continente</a:t>
            </a:r>
            <a:r>
              <a:rPr lang="en-US" dirty="0"/>
              <a:t> online credentials, users can add items to their baskets and get nutritional info. The idea is to improve it to compare the basket total (by nutrient like sugar, protein, </a:t>
            </a:r>
            <a:r>
              <a:rPr lang="en-US" dirty="0" err="1"/>
              <a:t>etc</a:t>
            </a:r>
            <a:r>
              <a:rPr lang="en-US" dirty="0"/>
              <a:t>) and compare it with previous added friends. </a:t>
            </a:r>
            <a:r>
              <a:rPr lang="en-US"/>
              <a:t>Instead of a typical ranking we will show different emoticons (sad, sick, normal or happy) one for each friend.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AD3B3-EEA6-42DD-B39B-09A6A025A506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2499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8051-E6E7-4BE5-B289-89723D9B8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99CCE-0250-4445-B1CA-FF1E78F98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9A457-8B01-4929-BE1F-D33DF31CC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DC97-2E26-4007-A2AD-310170FA6342}" type="datetimeFigureOut">
              <a:rPr lang="pt-PT" smtClean="0"/>
              <a:t>23-03-2019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61542-E47A-4181-A3E4-21A10BE44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02028-E376-4928-B476-B33C4A69C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E33B-4373-4B22-A2FC-D79CA4361E8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842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C510-07E0-4DF9-9F17-7DB782800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45BAE-6C08-483D-9D64-E262A5BB4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40D0C-6064-4F25-90F6-A230E994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DC97-2E26-4007-A2AD-310170FA6342}" type="datetimeFigureOut">
              <a:rPr lang="pt-PT" smtClean="0"/>
              <a:t>23-03-2019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66D63-B513-4124-AC54-D6791F1C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E73E1-2C86-455D-AFF4-404B23A4A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E33B-4373-4B22-A2FC-D79CA4361E8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6091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E523FC-1DC6-49A1-86EB-B9B2C9B4E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E5A06-9144-492A-844D-C9E3285D3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3A2A6-F7CF-4D0F-B8D2-8E4819BF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DC97-2E26-4007-A2AD-310170FA6342}" type="datetimeFigureOut">
              <a:rPr lang="pt-PT" smtClean="0"/>
              <a:t>23-03-2019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DEBAD-B881-46BC-9FCF-5A81304A3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5C828-F792-433C-AAE1-2378BAB7D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E33B-4373-4B22-A2FC-D79CA4361E8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687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60AC1-1F66-411E-A9A4-1C8EF2FB1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403-38FD-44EB-A8FF-2EEEB5BFB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B27A1-1799-4505-BEF6-3A7F6A80B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DC97-2E26-4007-A2AD-310170FA6342}" type="datetimeFigureOut">
              <a:rPr lang="pt-PT" smtClean="0"/>
              <a:t>23-03-2019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41469-CE7E-48E2-A0BA-53508CCB0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9F909-8331-4B9E-8D65-16FA9FC81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E33B-4373-4B22-A2FC-D79CA4361E8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3908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E662C-0719-4E86-B376-F4997F600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70AF2-D8FE-4CC1-9DCC-B349F0624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C4AFF-6558-4C18-9127-0FFD607C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DC97-2E26-4007-A2AD-310170FA6342}" type="datetimeFigureOut">
              <a:rPr lang="pt-PT" smtClean="0"/>
              <a:t>23-03-2019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4E384-50B6-4F01-8E02-112ECB957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FBCA6-11E9-4E1C-B5AF-235C8B995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E33B-4373-4B22-A2FC-D79CA4361E8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56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A65E1-F774-47BB-B916-776F8082D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98402-F2BB-472C-A49E-84AC3659FF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88960-40FB-442F-88B8-CFCBAA1B8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0A9B0-E7DB-40B0-99B0-23FF2FEE2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DC97-2E26-4007-A2AD-310170FA6342}" type="datetimeFigureOut">
              <a:rPr lang="pt-PT" smtClean="0"/>
              <a:t>23-03-2019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784AB-D2A7-4B75-B86A-8AB8550F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B7C12-F99A-428A-B4C2-2F23AEEC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E33B-4373-4B22-A2FC-D79CA4361E8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2365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63170-B015-41AE-9207-FF13D2B2C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65889-07C6-4915-92E9-1645133D8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D9247-F47B-4C27-B246-AC8268044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B6437E-1709-4A76-A536-891B7293B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EFF210-7341-4A4E-83B2-74F794FC3B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843A58-D800-4980-B028-75DEDD493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DC97-2E26-4007-A2AD-310170FA6342}" type="datetimeFigureOut">
              <a:rPr lang="pt-PT" smtClean="0"/>
              <a:t>23-03-2019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6BE224-5E7A-47BA-A5D4-A24DB9C15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070474-B91E-483B-B596-7E8A7CD77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E33B-4373-4B22-A2FC-D79CA4361E8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858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E6DE4-A0BB-47FE-BEC1-53ACD897C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9B8EDE-61A0-49D9-8711-2E81509E6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DC97-2E26-4007-A2AD-310170FA6342}" type="datetimeFigureOut">
              <a:rPr lang="pt-PT" smtClean="0"/>
              <a:t>23-03-2019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D7289-9402-4DE7-A2A7-6F65DC0F0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CE70AA-51D1-45BA-96AF-5E5FAB1A7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E33B-4373-4B22-A2FC-D79CA4361E8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813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484506-0974-4FDD-8C63-7EA33AF73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DC97-2E26-4007-A2AD-310170FA6342}" type="datetimeFigureOut">
              <a:rPr lang="pt-PT" smtClean="0"/>
              <a:t>23-03-2019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51F528-1AB7-4C58-A548-4A0E78C4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DB490-705A-4FBA-A268-6C19C222F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E33B-4373-4B22-A2FC-D79CA4361E8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6401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8877D-C9E9-4360-821A-2A195F31D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21131-9B3F-479F-A5F0-4289DABDB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EFDD3-BE9C-46EB-A22A-E90FD11B6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9A12B-D920-42C6-8814-6140CF48D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DC97-2E26-4007-A2AD-310170FA6342}" type="datetimeFigureOut">
              <a:rPr lang="pt-PT" smtClean="0"/>
              <a:t>23-03-2019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E585F-731D-4152-AAD2-A85B0EC87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778D4-1D98-40FA-A90C-11A8DE5D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E33B-4373-4B22-A2FC-D79CA4361E8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481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908C2-C4E2-4952-B420-D514F86FE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56B406-62E2-4017-A964-1E7E84FEC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8FF71-5794-402A-AB58-3DC4EE041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0E20-BB1F-43E3-AD76-61837C9EA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DC97-2E26-4007-A2AD-310170FA6342}" type="datetimeFigureOut">
              <a:rPr lang="pt-PT" smtClean="0"/>
              <a:t>23-03-2019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6D14E-777A-45D9-9258-C59C9F82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9C591-F02D-4DAD-9D6D-A296CD206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E33B-4373-4B22-A2FC-D79CA4361E8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051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33050C-5D2D-4EB5-A0E7-243FDB905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BD257-1342-421A-88D7-141048635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0F347-D608-4414-B5E5-A12997C0A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DDC97-2E26-4007-A2AD-310170FA6342}" type="datetimeFigureOut">
              <a:rPr lang="pt-PT" smtClean="0"/>
              <a:t>23-03-2019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123F4-AB5F-4DC7-B89D-0D40B4F69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3F809-CA5B-432F-A9CF-4F4FE1310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CE33B-4373-4B22-A2FC-D79CA4361E8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372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1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B20111F3-F2D5-4E5D-B082-EAF36AFB2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708" y="1086673"/>
            <a:ext cx="5442928" cy="152920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B617429-21E0-4145-AAAA-587A7B0FC366}"/>
              </a:ext>
            </a:extLst>
          </p:cNvPr>
          <p:cNvSpPr/>
          <p:nvPr/>
        </p:nvSpPr>
        <p:spPr>
          <a:xfrm>
            <a:off x="2122024" y="3284863"/>
            <a:ext cx="85961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What if you could be healthy along with your friends and family earning some discounts??</a:t>
            </a:r>
          </a:p>
        </p:txBody>
      </p:sp>
    </p:spTree>
    <p:extLst>
      <p:ext uri="{BB962C8B-B14F-4D97-AF65-F5344CB8AC3E}">
        <p14:creationId xmlns:p14="http://schemas.microsoft.com/office/powerpoint/2010/main" val="171242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26E61A-E1ED-4A1F-A244-C8E6165CE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198" y="183850"/>
            <a:ext cx="3416669" cy="6490300"/>
          </a:xfrm>
          <a:prstGeom prst="rect">
            <a:avLst/>
          </a:prstGeom>
        </p:spPr>
      </p:pic>
      <p:pic>
        <p:nvPicPr>
          <p:cNvPr id="6" name="Picture 5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327182A2-A1DC-4197-8F0C-5C25EF48A6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069" y="1654721"/>
            <a:ext cx="2801442" cy="7870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EA8F820-2C1F-4E06-BB62-002358B3A1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597" t="3449" r="34291"/>
          <a:stretch/>
        </p:blipFill>
        <p:spPr>
          <a:xfrm>
            <a:off x="3466500" y="2806987"/>
            <a:ext cx="2584579" cy="14649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C91E1DB-A651-4E36-8960-D534D645EE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6500" y="4778422"/>
            <a:ext cx="2584580" cy="4211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A141490-C728-497C-A930-7195AB898B57}"/>
              </a:ext>
            </a:extLst>
          </p:cNvPr>
          <p:cNvSpPr txBox="1"/>
          <p:nvPr/>
        </p:nvSpPr>
        <p:spPr>
          <a:xfrm>
            <a:off x="4314847" y="4804320"/>
            <a:ext cx="85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LOGIN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EC301E7-8AC9-481F-BE84-AB117CCF5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724" y="183850"/>
            <a:ext cx="3416669" cy="6490300"/>
          </a:xfrm>
          <a:prstGeom prst="rect">
            <a:avLst/>
          </a:prstGeom>
        </p:spPr>
      </p:pic>
      <p:pic>
        <p:nvPicPr>
          <p:cNvPr id="30" name="Picture 29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0C805173-ED35-4DA7-AD0B-D8FD3802CD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346" y="1126402"/>
            <a:ext cx="1393190" cy="39142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0BB632A-0A4A-4E9E-9421-2B2885D059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6021" y="1213986"/>
            <a:ext cx="274506" cy="22004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002206B-FCD3-4C93-940B-744922622B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268" y="3689657"/>
            <a:ext cx="360000" cy="38181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634A792-C2E6-4AC9-8501-6F8FB6D740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696" y="3280273"/>
            <a:ext cx="360000" cy="38181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43CEDCE-CDB9-4A6E-AEC7-EEC51CE1663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622" y="3271981"/>
            <a:ext cx="360000" cy="38181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8A54AEF-C289-47E1-A751-EA04E8FA534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085" y="3688446"/>
            <a:ext cx="360000" cy="38181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C2EB295-C4B0-4573-AD59-B8B5A4F2B3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385" y="3267019"/>
            <a:ext cx="360000" cy="38181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1184641-A21B-46E1-9969-19212C29141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51255" y="3267818"/>
            <a:ext cx="360000" cy="381819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FAF4EB5-0390-4C70-84E1-E904D03A2D86}"/>
              </a:ext>
            </a:extLst>
          </p:cNvPr>
          <p:cNvCxnSpPr>
            <a:cxnSpLocks/>
          </p:cNvCxnSpPr>
          <p:nvPr/>
        </p:nvCxnSpPr>
        <p:spPr>
          <a:xfrm>
            <a:off x="4936893" y="1601930"/>
            <a:ext cx="26060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F947683B-ED55-49A9-BEE2-856362440B7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39324" y="1717678"/>
            <a:ext cx="621203" cy="640207"/>
          </a:xfrm>
          <a:prstGeom prst="rect">
            <a:avLst/>
          </a:prstGeom>
        </p:spPr>
      </p:pic>
      <p:sp>
        <p:nvSpPr>
          <p:cNvPr id="40" name="Title 1">
            <a:extLst>
              <a:ext uri="{FF2B5EF4-FFF2-40B4-BE49-F238E27FC236}">
                <a16:creationId xmlns:a16="http://schemas.microsoft.com/office/drawing/2014/main" id="{E5B513FC-F299-4661-9C1C-666E99C0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568" y="1397928"/>
            <a:ext cx="1937172" cy="1989528"/>
          </a:xfrm>
        </p:spPr>
        <p:txBody>
          <a:bodyPr>
            <a:normAutofit/>
          </a:bodyPr>
          <a:lstStyle/>
          <a:p>
            <a:pPr algn="l"/>
            <a:r>
              <a:rPr lang="en-GB" sz="1200" dirty="0">
                <a:latin typeface="Rubi"/>
              </a:rPr>
              <a:t>Average of 3000 kcal a day</a:t>
            </a:r>
            <a:br>
              <a:rPr lang="en-GB" sz="1200" dirty="0">
                <a:latin typeface="Rubi"/>
              </a:rPr>
            </a:br>
            <a:r>
              <a:rPr lang="en-GB" sz="1200" dirty="0">
                <a:latin typeface="Rubi"/>
              </a:rPr>
              <a:t>Sugar free</a:t>
            </a:r>
            <a:br>
              <a:rPr lang="en-GB" sz="1200" dirty="0">
                <a:latin typeface="Rubi"/>
              </a:rPr>
            </a:br>
            <a:r>
              <a:rPr lang="en-GB" sz="1200" dirty="0">
                <a:latin typeface="Rubi"/>
              </a:rPr>
              <a:t>Lactose Intolerance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F9DFE5E-EC31-4B17-BC86-F19C5584469E}"/>
              </a:ext>
            </a:extLst>
          </p:cNvPr>
          <p:cNvCxnSpPr>
            <a:cxnSpLocks/>
          </p:cNvCxnSpPr>
          <p:nvPr/>
        </p:nvCxnSpPr>
        <p:spPr>
          <a:xfrm>
            <a:off x="5113381" y="1269402"/>
            <a:ext cx="18711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FE8F13B-3485-40D7-BFCC-6435EB80AE6B}"/>
              </a:ext>
            </a:extLst>
          </p:cNvPr>
          <p:cNvCxnSpPr>
            <a:cxnSpLocks/>
          </p:cNvCxnSpPr>
          <p:nvPr/>
        </p:nvCxnSpPr>
        <p:spPr>
          <a:xfrm>
            <a:off x="5113381" y="1407690"/>
            <a:ext cx="18711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9384076-7D94-426E-BA79-CA6B0341A296}"/>
              </a:ext>
            </a:extLst>
          </p:cNvPr>
          <p:cNvCxnSpPr>
            <a:cxnSpLocks/>
          </p:cNvCxnSpPr>
          <p:nvPr/>
        </p:nvCxnSpPr>
        <p:spPr>
          <a:xfrm>
            <a:off x="5113381" y="1315159"/>
            <a:ext cx="187118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18AC69A-32C0-494E-B40D-55535DE29508}"/>
              </a:ext>
            </a:extLst>
          </p:cNvPr>
          <p:cNvCxnSpPr>
            <a:cxnSpLocks/>
          </p:cNvCxnSpPr>
          <p:nvPr/>
        </p:nvCxnSpPr>
        <p:spPr>
          <a:xfrm>
            <a:off x="5113381" y="1357108"/>
            <a:ext cx="187118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itle 1">
            <a:extLst>
              <a:ext uri="{FF2B5EF4-FFF2-40B4-BE49-F238E27FC236}">
                <a16:creationId xmlns:a16="http://schemas.microsoft.com/office/drawing/2014/main" id="{C2D87785-3F29-43BC-821D-E2B1AC9E9302}"/>
              </a:ext>
            </a:extLst>
          </p:cNvPr>
          <p:cNvSpPr txBox="1">
            <a:spLocks/>
          </p:cNvSpPr>
          <p:nvPr/>
        </p:nvSpPr>
        <p:spPr>
          <a:xfrm>
            <a:off x="4630547" y="2987653"/>
            <a:ext cx="3375675" cy="351770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sz="1400" b="1" spc="0" dirty="0">
                <a:ln w="0"/>
                <a:solidFill>
                  <a:srgbClr val="C00000"/>
                </a:solidFill>
                <a:latin typeface="Rubi"/>
              </a:rPr>
              <a:t>Competition Circle</a:t>
            </a:r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DB2AF190-E744-48AC-A72C-E87ADCE2412E}"/>
              </a:ext>
            </a:extLst>
          </p:cNvPr>
          <p:cNvSpPr txBox="1">
            <a:spLocks/>
          </p:cNvSpPr>
          <p:nvPr/>
        </p:nvSpPr>
        <p:spPr>
          <a:xfrm>
            <a:off x="6198598" y="4252392"/>
            <a:ext cx="1281451" cy="356932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sz="1400" b="1" spc="0" dirty="0">
                <a:ln w="0"/>
                <a:solidFill>
                  <a:srgbClr val="C00000"/>
                </a:solidFill>
                <a:latin typeface="Rubi"/>
              </a:rPr>
              <a:t>Badges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B2397C1A-2570-40D9-B164-5B40F6784F67}"/>
              </a:ext>
            </a:extLst>
          </p:cNvPr>
          <p:cNvSpPr txBox="1">
            <a:spLocks/>
          </p:cNvSpPr>
          <p:nvPr/>
        </p:nvSpPr>
        <p:spPr>
          <a:xfrm>
            <a:off x="4532397" y="1719768"/>
            <a:ext cx="2109709" cy="236644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sz="1400" spc="0" dirty="0" err="1">
                <a:ln w="0"/>
                <a:solidFill>
                  <a:srgbClr val="C00000"/>
                </a:solidFill>
                <a:latin typeface="Rubi"/>
              </a:rPr>
              <a:t>Healtly</a:t>
            </a:r>
            <a:r>
              <a:rPr lang="en-GB" sz="1400" spc="0" dirty="0">
                <a:ln w="0"/>
                <a:solidFill>
                  <a:srgbClr val="C00000"/>
                </a:solidFill>
                <a:latin typeface="Rubi"/>
              </a:rPr>
              <a:t> Habits</a:t>
            </a:r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C3D63CBF-B2B5-4CB0-A654-C641151C1681}"/>
              </a:ext>
            </a:extLst>
          </p:cNvPr>
          <p:cNvSpPr txBox="1">
            <a:spLocks/>
          </p:cNvSpPr>
          <p:nvPr/>
        </p:nvSpPr>
        <p:spPr>
          <a:xfrm>
            <a:off x="5028745" y="4276103"/>
            <a:ext cx="1281451" cy="356932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sz="1400" b="1" spc="0" dirty="0">
                <a:ln w="0"/>
                <a:solidFill>
                  <a:srgbClr val="C00000"/>
                </a:solidFill>
                <a:latin typeface="Rubi"/>
              </a:rPr>
              <a:t>Promotion Earned</a:t>
            </a:r>
          </a:p>
        </p:txBody>
      </p:sp>
      <p:pic>
        <p:nvPicPr>
          <p:cNvPr id="49" name="Picture 48" descr="A close up of a sign&#10;&#10;Description generated with high confidence">
            <a:extLst>
              <a:ext uri="{FF2B5EF4-FFF2-40B4-BE49-F238E27FC236}">
                <a16:creationId xmlns:a16="http://schemas.microsoft.com/office/drawing/2014/main" id="{E752229D-5281-484A-AFCD-4A2F9CB4A12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258" y="5203313"/>
            <a:ext cx="288000" cy="2880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F718C80-83F5-48C1-981E-1565E7EB512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342" y="4860314"/>
            <a:ext cx="288000" cy="288000"/>
          </a:xfrm>
          <a:prstGeom prst="rect">
            <a:avLst/>
          </a:prstGeom>
        </p:spPr>
      </p:pic>
      <p:pic>
        <p:nvPicPr>
          <p:cNvPr id="51" name="Picture 50" descr="A close up of a sign&#10;&#10;Description generated with high confidence">
            <a:extLst>
              <a:ext uri="{FF2B5EF4-FFF2-40B4-BE49-F238E27FC236}">
                <a16:creationId xmlns:a16="http://schemas.microsoft.com/office/drawing/2014/main" id="{C6972684-80B4-4A28-AE1F-8117E7DE448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991" y="4848739"/>
            <a:ext cx="288000" cy="288000"/>
          </a:xfrm>
          <a:prstGeom prst="rect">
            <a:avLst/>
          </a:prstGeom>
        </p:spPr>
      </p:pic>
      <p:pic>
        <p:nvPicPr>
          <p:cNvPr id="52" name="Picture 51" descr="A close up of a sign&#10;&#10;Description generated with high confidence">
            <a:extLst>
              <a:ext uri="{FF2B5EF4-FFF2-40B4-BE49-F238E27FC236}">
                <a16:creationId xmlns:a16="http://schemas.microsoft.com/office/drawing/2014/main" id="{C8AB61FC-B9B2-4997-9893-0DEA48FF029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443" y="5203313"/>
            <a:ext cx="288000" cy="288000"/>
          </a:xfrm>
          <a:prstGeom prst="rect">
            <a:avLst/>
          </a:prstGeom>
        </p:spPr>
      </p:pic>
      <p:pic>
        <p:nvPicPr>
          <p:cNvPr id="53" name="Picture 52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426C0E96-87A0-4312-B647-F7927994954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545" y="4848739"/>
            <a:ext cx="288000" cy="2880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3B4B670-D7E4-4187-9CA8-8BA74508247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185868" y="3056243"/>
            <a:ext cx="198947" cy="216000"/>
          </a:xfrm>
          <a:prstGeom prst="rect">
            <a:avLst/>
          </a:prstGeom>
        </p:spPr>
      </p:pic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01D6271B-91E1-4F39-8C45-A70AC15D7DD6}"/>
              </a:ext>
            </a:extLst>
          </p:cNvPr>
          <p:cNvSpPr/>
          <p:nvPr/>
        </p:nvSpPr>
        <p:spPr>
          <a:xfrm>
            <a:off x="4953272" y="2969951"/>
            <a:ext cx="2538999" cy="1170382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 dirty="0">
              <a:ln>
                <a:noFill/>
              </a:ln>
              <a:solidFill>
                <a:srgbClr val="F81B02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7B6F00E7-4696-4944-8E03-28497451669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740" y="3683366"/>
            <a:ext cx="360000" cy="381818"/>
          </a:xfrm>
          <a:prstGeom prst="rect">
            <a:avLst/>
          </a:prstGeom>
        </p:spPr>
      </p:pic>
      <p:pic>
        <p:nvPicPr>
          <p:cNvPr id="57" name="Picture 56" descr="A close up of a logo&#10;&#10;Description generated with high confidence">
            <a:extLst>
              <a:ext uri="{FF2B5EF4-FFF2-40B4-BE49-F238E27FC236}">
                <a16:creationId xmlns:a16="http://schemas.microsoft.com/office/drawing/2014/main" id="{1852FB60-1B28-4DD6-B74F-0C7B257EDEC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696" y="3683366"/>
            <a:ext cx="360000" cy="381818"/>
          </a:xfrm>
          <a:prstGeom prst="rect">
            <a:avLst/>
          </a:prstGeom>
        </p:spPr>
      </p:pic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AC8A254-F6ED-4467-8420-943EF4F5DCB1}"/>
              </a:ext>
            </a:extLst>
          </p:cNvPr>
          <p:cNvSpPr/>
          <p:nvPr/>
        </p:nvSpPr>
        <p:spPr>
          <a:xfrm>
            <a:off x="6310197" y="4740313"/>
            <a:ext cx="1074772" cy="871104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 dirty="0">
              <a:ln>
                <a:noFill/>
              </a:ln>
              <a:solidFill>
                <a:srgbClr val="F81B02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FC4133B-FCCD-4C57-BF1C-E746645186F3}"/>
              </a:ext>
            </a:extLst>
          </p:cNvPr>
          <p:cNvSpPr/>
          <p:nvPr/>
        </p:nvSpPr>
        <p:spPr>
          <a:xfrm>
            <a:off x="5028745" y="4759302"/>
            <a:ext cx="1088443" cy="852115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 dirty="0">
              <a:ln>
                <a:noFill/>
              </a:ln>
              <a:solidFill>
                <a:srgbClr val="F81B02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BE0D441-3781-4D09-9286-BD58CAB47EC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287984" y="4784834"/>
            <a:ext cx="572029" cy="752113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727C7EB6-1083-461E-9E3E-6D2D900E5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807" y="183850"/>
            <a:ext cx="3416669" cy="649030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6E53F8B-5A05-4D6F-B6BE-0CB8D94E3395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631505" y="1440496"/>
            <a:ext cx="2614179" cy="4291101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B1309BF8-BBC7-42E8-B0F5-8E78668A99C9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631505" y="1089035"/>
            <a:ext cx="2610865" cy="35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4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0" grpId="0"/>
      <p:bldP spid="45" grpId="0"/>
      <p:bldP spid="46" grpId="0"/>
      <p:bldP spid="47" grpId="0"/>
      <p:bldP spid="48" grpId="0"/>
      <p:bldP spid="55" grpId="0" animBg="1"/>
      <p:bldP spid="58" grpId="0" animBg="1"/>
      <p:bldP spid="5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108</Words>
  <Application>Microsoft Office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Rockwell</vt:lpstr>
      <vt:lpstr>Rubi</vt:lpstr>
      <vt:lpstr>Office Theme</vt:lpstr>
      <vt:lpstr>PowerPoint Presentation</vt:lpstr>
      <vt:lpstr>Average of 3000 kcal a day Sugar free Lactose Intolerance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PINTO Nuno Andre</dc:creator>
  <cp:lastModifiedBy>PINTO Nuno Andre</cp:lastModifiedBy>
  <cp:revision>19</cp:revision>
  <dcterms:created xsi:type="dcterms:W3CDTF">2019-03-23T10:29:27Z</dcterms:created>
  <dcterms:modified xsi:type="dcterms:W3CDTF">2019-03-23T12:54:08Z</dcterms:modified>
</cp:coreProperties>
</file>