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56" r:id="rId2"/>
    <p:sldId id="265" r:id="rId3"/>
    <p:sldId id="257" r:id="rId4"/>
    <p:sldId id="272" r:id="rId5"/>
    <p:sldId id="258" r:id="rId6"/>
    <p:sldId id="259" r:id="rId7"/>
    <p:sldId id="260" r:id="rId8"/>
    <p:sldId id="261" r:id="rId9"/>
    <p:sldId id="262" r:id="rId10"/>
    <p:sldId id="269" r:id="rId11"/>
    <p:sldId id="271" r:id="rId12"/>
    <p:sldId id="263" r:id="rId13"/>
    <p:sldId id="270" r:id="rId14"/>
    <p:sldId id="264" r:id="rId15"/>
    <p:sldId id="267" r:id="rId16"/>
    <p:sldId id="268" r:id="rId17"/>
    <p:sldId id="266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D2171-F6EE-3DE1-E3C8-F31428E3CD4B}" v="556" dt="2024-04-08T08:14:13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84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A38E-9F09-445C-BA1E-5368DD676257}" type="datetimeFigureOut">
              <a:rPr lang="nb-NO" smtClean="0"/>
              <a:t>08.04.2024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B190-9C2A-43DC-A7E3-C314718E82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833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B190-9C2A-43DC-A7E3-C314718E821C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41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2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9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2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36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6684C2-6A38-439A-B608-64C3C746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7690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B469296-B966-DCF7-41E2-4DC5D223B461}"/>
              </a:ext>
            </a:extLst>
          </p:cNvPr>
          <p:cNvCxnSpPr>
            <a:cxnSpLocks/>
          </p:cNvCxnSpPr>
          <p:nvPr/>
        </p:nvCxnSpPr>
        <p:spPr>
          <a:xfrm>
            <a:off x="2009138" y="4111394"/>
            <a:ext cx="81737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C86F8340-72D7-F0B4-1A35-CD792DFCD1CF}"/>
              </a:ext>
            </a:extLst>
          </p:cNvPr>
          <p:cNvSpPr txBox="1"/>
          <p:nvPr/>
        </p:nvSpPr>
        <p:spPr>
          <a:xfrm>
            <a:off x="8249" y="4580481"/>
            <a:ext cx="1217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Jonas, Ariel og Oliver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1E9FC2C0-F9FF-C19C-CDFB-297368576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426678"/>
            <a:ext cx="55911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2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35057" y="-1445949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0045C8E8-D241-015D-9A17-0D3D4CAC9BD2}"/>
              </a:ext>
            </a:extLst>
          </p:cNvPr>
          <p:cNvSpPr txBox="1"/>
          <p:nvPr/>
        </p:nvSpPr>
        <p:spPr>
          <a:xfrm>
            <a:off x="1135056" y="-1477328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62FB0E21-6322-9FD7-1CEC-8650BBE298FE}"/>
              </a:ext>
            </a:extLst>
          </p:cNvPr>
          <p:cNvSpPr txBox="1"/>
          <p:nvPr/>
        </p:nvSpPr>
        <p:spPr>
          <a:xfrm>
            <a:off x="-6521621" y="1720840"/>
            <a:ext cx="6362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Vi lagrer informasjon og håndterer den etter lovverket gitt av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Brukere av tjenesten godkjenner Terms </a:t>
            </a:r>
            <a:r>
              <a:rPr lang="nb-NO" sz="2400" dirty="0" err="1"/>
              <a:t>of</a:t>
            </a:r>
            <a:r>
              <a:rPr lang="nb-NO" sz="2400" dirty="0"/>
              <a:t> Service og velger å delta frivillig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Kun nødvendig informasjon lagres og slettes dersom det ikke lenger en noe hensikt å beholde den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8EE360A-D982-6F84-EA22-AB5ECBB4B1F2}"/>
              </a:ext>
            </a:extLst>
          </p:cNvPr>
          <p:cNvSpPr txBox="1"/>
          <p:nvPr/>
        </p:nvSpPr>
        <p:spPr>
          <a:xfrm>
            <a:off x="12493454" y="26849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0885B8CA-E097-5CDD-F8E4-18F853B7CC5E}"/>
              </a:ext>
            </a:extLst>
          </p:cNvPr>
          <p:cNvSpPr txBox="1"/>
          <p:nvPr/>
        </p:nvSpPr>
        <p:spPr>
          <a:xfrm>
            <a:off x="-2579694" y="243512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B756BAA-4AB3-7B30-3208-BB985F099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2" y="7768224"/>
            <a:ext cx="5338611" cy="2050511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8AE2C29-E015-8119-875A-552C96E79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21349"/>
            <a:ext cx="5253326" cy="2344259"/>
          </a:xfrm>
          <a:prstGeom prst="rect">
            <a:avLst/>
          </a:prstGeom>
        </p:spPr>
      </p:pic>
      <p:sp>
        <p:nvSpPr>
          <p:cNvPr id="8" name="Sirkel: hul 7">
            <a:extLst>
              <a:ext uri="{FF2B5EF4-FFF2-40B4-BE49-F238E27FC236}">
                <a16:creationId xmlns:a16="http://schemas.microsoft.com/office/drawing/2014/main" id="{795920CC-C2E2-CB4F-D6E7-C3473CAFE7CA}"/>
              </a:ext>
            </a:extLst>
          </p:cNvPr>
          <p:cNvSpPr/>
          <p:nvPr/>
        </p:nvSpPr>
        <p:spPr>
          <a:xfrm>
            <a:off x="4831656" y="9108259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D7F11093-39DB-5181-810B-E3EA509D2DBD}"/>
              </a:ext>
            </a:extLst>
          </p:cNvPr>
          <p:cNvCxnSpPr>
            <a:cxnSpLocks/>
          </p:cNvCxnSpPr>
          <p:nvPr/>
        </p:nvCxnSpPr>
        <p:spPr>
          <a:xfrm>
            <a:off x="4702929" y="8839485"/>
            <a:ext cx="358060" cy="26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irkel: hul 12">
            <a:extLst>
              <a:ext uri="{FF2B5EF4-FFF2-40B4-BE49-F238E27FC236}">
                <a16:creationId xmlns:a16="http://schemas.microsoft.com/office/drawing/2014/main" id="{03DB1FB4-C6CB-B307-9827-E0CDE8B9C142}"/>
              </a:ext>
            </a:extLst>
          </p:cNvPr>
          <p:cNvSpPr/>
          <p:nvPr/>
        </p:nvSpPr>
        <p:spPr>
          <a:xfrm>
            <a:off x="10353161" y="8989101"/>
            <a:ext cx="673578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F4D6DF2-05DB-C570-7938-8A23646EF21F}"/>
              </a:ext>
            </a:extLst>
          </p:cNvPr>
          <p:cNvCxnSpPr>
            <a:cxnSpLocks/>
          </p:cNvCxnSpPr>
          <p:nvPr/>
        </p:nvCxnSpPr>
        <p:spPr>
          <a:xfrm>
            <a:off x="10041325" y="8748128"/>
            <a:ext cx="367536" cy="278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Bilde 15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57E64A46-B8CE-48EE-9A2F-7C280B56D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46F2E95D-554F-185A-BF7A-B06ED62793CF}"/>
              </a:ext>
            </a:extLst>
          </p:cNvPr>
          <p:cNvSpPr txBox="1"/>
          <p:nvPr/>
        </p:nvSpPr>
        <p:spPr>
          <a:xfrm>
            <a:off x="3459282" y="371017"/>
            <a:ext cx="52918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Nøkkelegenskaper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CBC92115-F06D-2AB8-A5A4-E4F44DE598D0}"/>
              </a:ext>
            </a:extLst>
          </p:cNvPr>
          <p:cNvSpPr txBox="1"/>
          <p:nvPr/>
        </p:nvSpPr>
        <p:spPr>
          <a:xfrm>
            <a:off x="769384" y="1340035"/>
            <a:ext cx="55084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Innlogging med to faktor autentisering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Kunder kan redigere egen profil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Profilbilder for kunder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Terms </a:t>
            </a:r>
            <a:r>
              <a:rPr lang="nb-NO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of</a:t>
            </a: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Avanserte Søke algoritmer og import av postnummer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Over 5000 linjer med kode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0D1B5719-527D-E601-8311-CF51EEF0AA90}"/>
              </a:ext>
            </a:extLst>
          </p:cNvPr>
          <p:cNvSpPr txBox="1"/>
          <p:nvPr/>
        </p:nvSpPr>
        <p:spPr>
          <a:xfrm>
            <a:off x="6277855" y="1340035"/>
            <a:ext cx="465864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Brukervennlig grensesnitt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Dark mode</a:t>
            </a:r>
          </a:p>
          <a:p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Kan opprette fler kunder sømløst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Admin</a:t>
            </a: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panel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Visuell profil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Trygghet og bruk av GDPR</a:t>
            </a:r>
          </a:p>
        </p:txBody>
      </p:sp>
    </p:spTree>
    <p:extLst>
      <p:ext uri="{BB962C8B-B14F-4D97-AF65-F5344CB8AC3E}">
        <p14:creationId xmlns:p14="http://schemas.microsoft.com/office/powerpoint/2010/main" val="3577009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35057" y="-1445949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0045C8E8-D241-015D-9A17-0D3D4CAC9BD2}"/>
              </a:ext>
            </a:extLst>
          </p:cNvPr>
          <p:cNvSpPr txBox="1"/>
          <p:nvPr/>
        </p:nvSpPr>
        <p:spPr>
          <a:xfrm>
            <a:off x="1135056" y="-1477328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8EE360A-D982-6F84-EA22-AB5ECBB4B1F2}"/>
              </a:ext>
            </a:extLst>
          </p:cNvPr>
          <p:cNvSpPr txBox="1"/>
          <p:nvPr/>
        </p:nvSpPr>
        <p:spPr>
          <a:xfrm>
            <a:off x="12493454" y="26849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B756BAA-4AB3-7B30-3208-BB985F099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2" y="7768224"/>
            <a:ext cx="5338611" cy="2050511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8AE2C29-E015-8119-875A-552C96E79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21349"/>
            <a:ext cx="5253326" cy="2344259"/>
          </a:xfrm>
          <a:prstGeom prst="rect">
            <a:avLst/>
          </a:prstGeom>
        </p:spPr>
      </p:pic>
      <p:sp>
        <p:nvSpPr>
          <p:cNvPr id="8" name="Sirkel: hul 7">
            <a:extLst>
              <a:ext uri="{FF2B5EF4-FFF2-40B4-BE49-F238E27FC236}">
                <a16:creationId xmlns:a16="http://schemas.microsoft.com/office/drawing/2014/main" id="{795920CC-C2E2-CB4F-D6E7-C3473CAFE7CA}"/>
              </a:ext>
            </a:extLst>
          </p:cNvPr>
          <p:cNvSpPr/>
          <p:nvPr/>
        </p:nvSpPr>
        <p:spPr>
          <a:xfrm>
            <a:off x="4831656" y="9108259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D7F11093-39DB-5181-810B-E3EA509D2DBD}"/>
              </a:ext>
            </a:extLst>
          </p:cNvPr>
          <p:cNvCxnSpPr>
            <a:cxnSpLocks/>
          </p:cNvCxnSpPr>
          <p:nvPr/>
        </p:nvCxnSpPr>
        <p:spPr>
          <a:xfrm>
            <a:off x="4702929" y="8839485"/>
            <a:ext cx="358060" cy="26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irkel: hul 12">
            <a:extLst>
              <a:ext uri="{FF2B5EF4-FFF2-40B4-BE49-F238E27FC236}">
                <a16:creationId xmlns:a16="http://schemas.microsoft.com/office/drawing/2014/main" id="{03DB1FB4-C6CB-B307-9827-E0CDE8B9C142}"/>
              </a:ext>
            </a:extLst>
          </p:cNvPr>
          <p:cNvSpPr/>
          <p:nvPr/>
        </p:nvSpPr>
        <p:spPr>
          <a:xfrm>
            <a:off x="10353161" y="8989101"/>
            <a:ext cx="673578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F4D6DF2-05DB-C570-7938-8A23646EF21F}"/>
              </a:ext>
            </a:extLst>
          </p:cNvPr>
          <p:cNvCxnSpPr>
            <a:cxnSpLocks/>
          </p:cNvCxnSpPr>
          <p:nvPr/>
        </p:nvCxnSpPr>
        <p:spPr>
          <a:xfrm>
            <a:off x="10041325" y="8748128"/>
            <a:ext cx="367536" cy="278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Bilde 15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57E64A46-B8CE-48EE-9A2F-7C280B56D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46F2E95D-554F-185A-BF7A-B06ED62793CF}"/>
              </a:ext>
            </a:extLst>
          </p:cNvPr>
          <p:cNvSpPr txBox="1"/>
          <p:nvPr/>
        </p:nvSpPr>
        <p:spPr>
          <a:xfrm>
            <a:off x="12493454" y="348439"/>
            <a:ext cx="52918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Nøkkelegenskaper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CBC92115-F06D-2AB8-A5A4-E4F44DE598D0}"/>
              </a:ext>
            </a:extLst>
          </p:cNvPr>
          <p:cNvSpPr txBox="1"/>
          <p:nvPr/>
        </p:nvSpPr>
        <p:spPr>
          <a:xfrm>
            <a:off x="12493454" y="1170982"/>
            <a:ext cx="55084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Innlogging med to faktor autentisering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Kunder kan redigere egen profil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Profilbilder for kunder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Terms </a:t>
            </a:r>
            <a:r>
              <a:rPr lang="nb-NO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of</a:t>
            </a: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Avanserte Søke algoritmer og import av postnummer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Over 5000 linjer med kode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0D1B5719-527D-E601-8311-CF51EEF0AA90}"/>
              </a:ext>
            </a:extLst>
          </p:cNvPr>
          <p:cNvSpPr txBox="1"/>
          <p:nvPr/>
        </p:nvSpPr>
        <p:spPr>
          <a:xfrm>
            <a:off x="18001925" y="1170982"/>
            <a:ext cx="465864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Brukervennlig grensesnitt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Dark mode</a:t>
            </a:r>
          </a:p>
          <a:p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Kan opprette fler kunder sømløst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Admin</a:t>
            </a: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panel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Visuell profil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Trygghet og bruk av GDPR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8C865205-BBA7-BA8B-6655-D82B4E2DBAB2}"/>
              </a:ext>
            </a:extLst>
          </p:cNvPr>
          <p:cNvSpPr txBox="1"/>
          <p:nvPr/>
        </p:nvSpPr>
        <p:spPr>
          <a:xfrm>
            <a:off x="4594519" y="148384"/>
            <a:ext cx="2533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ER-diagram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68DCD074-DCBE-6205-6A7F-85656349D9FD}"/>
              </a:ext>
            </a:extLst>
          </p:cNvPr>
          <p:cNvSpPr/>
          <p:nvPr/>
        </p:nvSpPr>
        <p:spPr>
          <a:xfrm>
            <a:off x="2686130" y="337387"/>
            <a:ext cx="1510747" cy="1282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b-NO" dirty="0" err="1"/>
              <a:t>postinformasjon_tb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24F3452E-2E5B-9A78-B3C2-06EBE26A037B}"/>
              </a:ext>
            </a:extLst>
          </p:cNvPr>
          <p:cNvSpPr txBox="1"/>
          <p:nvPr/>
        </p:nvSpPr>
        <p:spPr>
          <a:xfrm>
            <a:off x="529515" y="425489"/>
            <a:ext cx="18045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/>
              <a:t>Postnummer</a:t>
            </a:r>
            <a:r>
              <a:rPr lang="nb-NO" dirty="0">
                <a:ea typeface="+mn-lt"/>
                <a:cs typeface="+mn-lt"/>
              </a:rPr>
              <a:t>🗝️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B989A8E3-BDE8-CF0B-A1EE-93E970B7B783}"/>
              </a:ext>
            </a:extLst>
          </p:cNvPr>
          <p:cNvSpPr txBox="1"/>
          <p:nvPr/>
        </p:nvSpPr>
        <p:spPr>
          <a:xfrm>
            <a:off x="559538" y="1130263"/>
            <a:ext cx="106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poststed</a:t>
            </a:r>
          </a:p>
        </p:txBody>
      </p:sp>
      <p:cxnSp>
        <p:nvCxnSpPr>
          <p:cNvPr id="24" name="Kobling: vinkel 23">
            <a:extLst>
              <a:ext uri="{FF2B5EF4-FFF2-40B4-BE49-F238E27FC236}">
                <a16:creationId xmlns:a16="http://schemas.microsoft.com/office/drawing/2014/main" id="{94C9E9BB-FEE8-C35B-1757-6D842DEF7727}"/>
              </a:ext>
            </a:extLst>
          </p:cNvPr>
          <p:cNvCxnSpPr>
            <a:cxnSpLocks/>
          </p:cNvCxnSpPr>
          <p:nvPr/>
        </p:nvCxnSpPr>
        <p:spPr>
          <a:xfrm flipV="1">
            <a:off x="1568519" y="1020794"/>
            <a:ext cx="1051327" cy="283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Kobling: vinkel 25">
            <a:extLst>
              <a:ext uri="{FF2B5EF4-FFF2-40B4-BE49-F238E27FC236}">
                <a16:creationId xmlns:a16="http://schemas.microsoft.com/office/drawing/2014/main" id="{39DD21AB-7BB2-AE78-6161-CA297D8C6FF1}"/>
              </a:ext>
            </a:extLst>
          </p:cNvPr>
          <p:cNvCxnSpPr>
            <a:cxnSpLocks/>
          </p:cNvCxnSpPr>
          <p:nvPr/>
        </p:nvCxnSpPr>
        <p:spPr>
          <a:xfrm>
            <a:off x="2260014" y="631321"/>
            <a:ext cx="426116" cy="357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ktangel 27">
            <a:extLst>
              <a:ext uri="{FF2B5EF4-FFF2-40B4-BE49-F238E27FC236}">
                <a16:creationId xmlns:a16="http://schemas.microsoft.com/office/drawing/2014/main" id="{FF784229-EB7F-E199-5B04-4C687DA4B111}"/>
              </a:ext>
            </a:extLst>
          </p:cNvPr>
          <p:cNvSpPr/>
          <p:nvPr/>
        </p:nvSpPr>
        <p:spPr>
          <a:xfrm>
            <a:off x="2686131" y="2633879"/>
            <a:ext cx="1510747" cy="1282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b-NO" dirty="0" err="1"/>
              <a:t>bedrifter_tb</a:t>
            </a:r>
          </a:p>
        </p:txBody>
      </p:sp>
      <p:cxnSp>
        <p:nvCxnSpPr>
          <p:cNvPr id="30" name="Kobling: vinkel 29">
            <a:extLst>
              <a:ext uri="{FF2B5EF4-FFF2-40B4-BE49-F238E27FC236}">
                <a16:creationId xmlns:a16="http://schemas.microsoft.com/office/drawing/2014/main" id="{41EF11C9-0A71-AA61-ACF4-9CD69D9E45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4332" y="2126706"/>
            <a:ext cx="101434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7023AFC6-68AA-F557-6156-D5168AF33947}"/>
              </a:ext>
            </a:extLst>
          </p:cNvPr>
          <p:cNvSpPr txBox="1"/>
          <p:nvPr/>
        </p:nvSpPr>
        <p:spPr>
          <a:xfrm>
            <a:off x="144329" y="1751034"/>
            <a:ext cx="15113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bedrift_id</a:t>
            </a:r>
            <a:r>
              <a:rPr lang="nb-NO" dirty="0">
                <a:ea typeface="+mn-lt"/>
                <a:cs typeface="+mn-lt"/>
              </a:rPr>
              <a:t>🗝️</a:t>
            </a:r>
            <a:endParaRPr lang="nb-NO" dirty="0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25682378-AC3F-8A91-B761-3475451CA86D}"/>
              </a:ext>
            </a:extLst>
          </p:cNvPr>
          <p:cNvSpPr txBox="1"/>
          <p:nvPr/>
        </p:nvSpPr>
        <p:spPr>
          <a:xfrm>
            <a:off x="130884" y="2027570"/>
            <a:ext cx="15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nb-NO" dirty="0" err="1"/>
              <a:t>edrift_navn</a:t>
            </a:r>
            <a:endParaRPr lang="nb-NO" dirty="0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869B0610-CF71-DBDB-3E91-A63B602756CB}"/>
              </a:ext>
            </a:extLst>
          </p:cNvPr>
          <p:cNvSpPr txBox="1"/>
          <p:nvPr/>
        </p:nvSpPr>
        <p:spPr>
          <a:xfrm>
            <a:off x="141169" y="2300462"/>
            <a:ext cx="175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nb-NO" dirty="0" err="1"/>
              <a:t>edrift_adresse</a:t>
            </a:r>
            <a:endParaRPr lang="nb-NO" dirty="0"/>
          </a:p>
        </p:txBody>
      </p:sp>
      <p:cxnSp>
        <p:nvCxnSpPr>
          <p:cNvPr id="41" name="Kobling: vinkel 40">
            <a:extLst>
              <a:ext uri="{FF2B5EF4-FFF2-40B4-BE49-F238E27FC236}">
                <a16:creationId xmlns:a16="http://schemas.microsoft.com/office/drawing/2014/main" id="{A3055A47-4898-0869-BA5A-E289B7FA3A9A}"/>
              </a:ext>
            </a:extLst>
          </p:cNvPr>
          <p:cNvCxnSpPr>
            <a:cxnSpLocks/>
          </p:cNvCxnSpPr>
          <p:nvPr/>
        </p:nvCxnSpPr>
        <p:spPr>
          <a:xfrm>
            <a:off x="1570963" y="1988616"/>
            <a:ext cx="1115168" cy="1286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Kobling: vinkel 42">
            <a:extLst>
              <a:ext uri="{FF2B5EF4-FFF2-40B4-BE49-F238E27FC236}">
                <a16:creationId xmlns:a16="http://schemas.microsoft.com/office/drawing/2014/main" id="{504E66C2-5A5D-0DC1-27FE-890486C2FAC6}"/>
              </a:ext>
            </a:extLst>
          </p:cNvPr>
          <p:cNvCxnSpPr>
            <a:cxnSpLocks/>
          </p:cNvCxnSpPr>
          <p:nvPr/>
        </p:nvCxnSpPr>
        <p:spPr>
          <a:xfrm>
            <a:off x="1641631" y="2212236"/>
            <a:ext cx="1044500" cy="1062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Kobling: vinkel 44">
            <a:extLst>
              <a:ext uri="{FF2B5EF4-FFF2-40B4-BE49-F238E27FC236}">
                <a16:creationId xmlns:a16="http://schemas.microsoft.com/office/drawing/2014/main" id="{4DAEF840-7FDD-462F-A1DB-3E70D0B3CC0C}"/>
              </a:ext>
            </a:extLst>
          </p:cNvPr>
          <p:cNvCxnSpPr>
            <a:cxnSpLocks/>
          </p:cNvCxnSpPr>
          <p:nvPr/>
        </p:nvCxnSpPr>
        <p:spPr>
          <a:xfrm>
            <a:off x="1893491" y="2485128"/>
            <a:ext cx="792640" cy="789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74C6BCFD-3BB0-457E-BBA1-5F988A1AAFCE}"/>
              </a:ext>
            </a:extLst>
          </p:cNvPr>
          <p:cNvSpPr txBox="1"/>
          <p:nvPr/>
        </p:nvSpPr>
        <p:spPr>
          <a:xfrm>
            <a:off x="138649" y="2614801"/>
            <a:ext cx="198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bedrift_org_form</a:t>
            </a:r>
            <a:endParaRPr lang="nb-NO" dirty="0"/>
          </a:p>
        </p:txBody>
      </p:sp>
      <p:cxnSp>
        <p:nvCxnSpPr>
          <p:cNvPr id="48" name="Kobling: vinkel 47">
            <a:extLst>
              <a:ext uri="{FF2B5EF4-FFF2-40B4-BE49-F238E27FC236}">
                <a16:creationId xmlns:a16="http://schemas.microsoft.com/office/drawing/2014/main" id="{0E24898F-D0EA-A274-450E-86829E9C658B}"/>
              </a:ext>
            </a:extLst>
          </p:cNvPr>
          <p:cNvCxnSpPr>
            <a:cxnSpLocks/>
          </p:cNvCxnSpPr>
          <p:nvPr/>
        </p:nvCxnSpPr>
        <p:spPr>
          <a:xfrm>
            <a:off x="2078526" y="2799467"/>
            <a:ext cx="607605" cy="475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CD4F2138-6910-C09B-7055-0F8138C980A9}"/>
              </a:ext>
            </a:extLst>
          </p:cNvPr>
          <p:cNvSpPr txBox="1"/>
          <p:nvPr/>
        </p:nvSpPr>
        <p:spPr>
          <a:xfrm>
            <a:off x="159816" y="2935190"/>
            <a:ext cx="189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bedrift_reg_dato</a:t>
            </a:r>
            <a:endParaRPr lang="nb-NO" dirty="0"/>
          </a:p>
        </p:txBody>
      </p:sp>
      <p:cxnSp>
        <p:nvCxnSpPr>
          <p:cNvPr id="58" name="Kobling: vinkel 57">
            <a:extLst>
              <a:ext uri="{FF2B5EF4-FFF2-40B4-BE49-F238E27FC236}">
                <a16:creationId xmlns:a16="http://schemas.microsoft.com/office/drawing/2014/main" id="{123325AA-7B0E-A916-995A-5B2482B2FA1F}"/>
              </a:ext>
            </a:extLst>
          </p:cNvPr>
          <p:cNvCxnSpPr>
            <a:cxnSpLocks/>
          </p:cNvCxnSpPr>
          <p:nvPr/>
        </p:nvCxnSpPr>
        <p:spPr>
          <a:xfrm>
            <a:off x="1993859" y="3119856"/>
            <a:ext cx="692272" cy="155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E134C5A4-6BA9-6B78-D68F-F68BC2AD02DB}"/>
              </a:ext>
            </a:extLst>
          </p:cNvPr>
          <p:cNvSpPr txBox="1"/>
          <p:nvPr/>
        </p:nvSpPr>
        <p:spPr>
          <a:xfrm>
            <a:off x="157032" y="3234596"/>
            <a:ext cx="165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bedrift_org_nr</a:t>
            </a:r>
            <a:endParaRPr lang="nb-NO" dirty="0"/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F1EF97BB-61A7-6107-BDEC-FE7FBFA0EBAD}"/>
              </a:ext>
            </a:extLst>
          </p:cNvPr>
          <p:cNvSpPr txBox="1"/>
          <p:nvPr/>
        </p:nvSpPr>
        <p:spPr>
          <a:xfrm>
            <a:off x="157030" y="3527146"/>
            <a:ext cx="211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bedrift_beskrivelse</a:t>
            </a:r>
            <a:endParaRPr lang="nb-NO" dirty="0"/>
          </a:p>
        </p:txBody>
      </p:sp>
      <p:cxnSp>
        <p:nvCxnSpPr>
          <p:cNvPr id="65" name="Kobling: vinkel 64">
            <a:extLst>
              <a:ext uri="{FF2B5EF4-FFF2-40B4-BE49-F238E27FC236}">
                <a16:creationId xmlns:a16="http://schemas.microsoft.com/office/drawing/2014/main" id="{E059587E-73A0-B738-31C1-F2B92D9F5E9F}"/>
              </a:ext>
            </a:extLst>
          </p:cNvPr>
          <p:cNvCxnSpPr>
            <a:cxnSpLocks/>
          </p:cNvCxnSpPr>
          <p:nvPr/>
        </p:nvCxnSpPr>
        <p:spPr>
          <a:xfrm flipV="1">
            <a:off x="2267163" y="3274953"/>
            <a:ext cx="418968" cy="436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Kobling: vinkel 79">
            <a:extLst>
              <a:ext uri="{FF2B5EF4-FFF2-40B4-BE49-F238E27FC236}">
                <a16:creationId xmlns:a16="http://schemas.microsoft.com/office/drawing/2014/main" id="{B31ED6DB-0260-A5B3-7E38-8E031438BFB9}"/>
              </a:ext>
            </a:extLst>
          </p:cNvPr>
          <p:cNvCxnSpPr>
            <a:cxnSpLocks/>
          </p:cNvCxnSpPr>
          <p:nvPr/>
        </p:nvCxnSpPr>
        <p:spPr>
          <a:xfrm flipV="1">
            <a:off x="1809964" y="3274953"/>
            <a:ext cx="876167" cy="14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kstSylinder 80">
            <a:extLst>
              <a:ext uri="{FF2B5EF4-FFF2-40B4-BE49-F238E27FC236}">
                <a16:creationId xmlns:a16="http://schemas.microsoft.com/office/drawing/2014/main" id="{EE820269-5EE6-E6E9-3096-3CF17EA0B774}"/>
              </a:ext>
            </a:extLst>
          </p:cNvPr>
          <p:cNvSpPr txBox="1"/>
          <p:nvPr/>
        </p:nvSpPr>
        <p:spPr>
          <a:xfrm>
            <a:off x="157030" y="3832934"/>
            <a:ext cx="17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bedrift_post_nr</a:t>
            </a:r>
            <a:endParaRPr lang="nb-NO" dirty="0"/>
          </a:p>
        </p:txBody>
      </p:sp>
      <p:cxnSp>
        <p:nvCxnSpPr>
          <p:cNvPr id="83" name="Kobling: vinkel 82">
            <a:extLst>
              <a:ext uri="{FF2B5EF4-FFF2-40B4-BE49-F238E27FC236}">
                <a16:creationId xmlns:a16="http://schemas.microsoft.com/office/drawing/2014/main" id="{13023D3A-6A5A-A210-3A9B-0D2B0F8FBA99}"/>
              </a:ext>
            </a:extLst>
          </p:cNvPr>
          <p:cNvCxnSpPr>
            <a:cxnSpLocks/>
          </p:cNvCxnSpPr>
          <p:nvPr/>
        </p:nvCxnSpPr>
        <p:spPr>
          <a:xfrm flipV="1">
            <a:off x="1893491" y="3274953"/>
            <a:ext cx="792640" cy="742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kstSylinder 83">
            <a:extLst>
              <a:ext uri="{FF2B5EF4-FFF2-40B4-BE49-F238E27FC236}">
                <a16:creationId xmlns:a16="http://schemas.microsoft.com/office/drawing/2014/main" id="{00B32D24-1B7A-0120-F4F3-A5AB9A3D2794}"/>
              </a:ext>
            </a:extLst>
          </p:cNvPr>
          <p:cNvSpPr txBox="1"/>
          <p:nvPr/>
        </p:nvSpPr>
        <p:spPr>
          <a:xfrm>
            <a:off x="172894" y="4115244"/>
            <a:ext cx="196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bedrift_post_sted</a:t>
            </a:r>
            <a:endParaRPr lang="nb-NO" dirty="0"/>
          </a:p>
        </p:txBody>
      </p:sp>
      <p:cxnSp>
        <p:nvCxnSpPr>
          <p:cNvPr id="86" name="Kobling: vinkel 85">
            <a:extLst>
              <a:ext uri="{FF2B5EF4-FFF2-40B4-BE49-F238E27FC236}">
                <a16:creationId xmlns:a16="http://schemas.microsoft.com/office/drawing/2014/main" id="{28CAEA01-9130-30F0-7339-DB05BC694352}"/>
              </a:ext>
            </a:extLst>
          </p:cNvPr>
          <p:cNvCxnSpPr>
            <a:cxnSpLocks/>
          </p:cNvCxnSpPr>
          <p:nvPr/>
        </p:nvCxnSpPr>
        <p:spPr>
          <a:xfrm flipV="1">
            <a:off x="2133144" y="3274953"/>
            <a:ext cx="552987" cy="10249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8E14A552-5A27-30CD-A6E0-817B0A255386}"/>
              </a:ext>
            </a:extLst>
          </p:cNvPr>
          <p:cNvSpPr txBox="1"/>
          <p:nvPr/>
        </p:nvSpPr>
        <p:spPr>
          <a:xfrm>
            <a:off x="183546" y="4364840"/>
            <a:ext cx="22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bedrift_logo_filepath</a:t>
            </a:r>
            <a:endParaRPr lang="nb-NO" dirty="0"/>
          </a:p>
        </p:txBody>
      </p:sp>
      <p:cxnSp>
        <p:nvCxnSpPr>
          <p:cNvPr id="11" name="Kobling: vinkel 10">
            <a:extLst>
              <a:ext uri="{FF2B5EF4-FFF2-40B4-BE49-F238E27FC236}">
                <a16:creationId xmlns:a16="http://schemas.microsoft.com/office/drawing/2014/main" id="{A5642088-F862-4FE1-CD69-F9D2F17C7956}"/>
              </a:ext>
            </a:extLst>
          </p:cNvPr>
          <p:cNvCxnSpPr>
            <a:cxnSpLocks/>
          </p:cNvCxnSpPr>
          <p:nvPr/>
        </p:nvCxnSpPr>
        <p:spPr>
          <a:xfrm flipV="1">
            <a:off x="2453917" y="3274953"/>
            <a:ext cx="232214" cy="1274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C9E598C6-C2BC-2B26-A910-3720BEE85488}"/>
              </a:ext>
            </a:extLst>
          </p:cNvPr>
          <p:cNvSpPr txBox="1"/>
          <p:nvPr/>
        </p:nvSpPr>
        <p:spPr>
          <a:xfrm>
            <a:off x="194198" y="4638831"/>
            <a:ext cx="22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bedrift_er_kunde</a:t>
            </a:r>
            <a:endParaRPr lang="nb-NO" dirty="0"/>
          </a:p>
        </p:txBody>
      </p:sp>
      <p:cxnSp>
        <p:nvCxnSpPr>
          <p:cNvPr id="59" name="Kobling: vinkel 58">
            <a:extLst>
              <a:ext uri="{FF2B5EF4-FFF2-40B4-BE49-F238E27FC236}">
                <a16:creationId xmlns:a16="http://schemas.microsoft.com/office/drawing/2014/main" id="{D84978E8-A3D9-1B9F-3E2D-6107BDE3300D}"/>
              </a:ext>
            </a:extLst>
          </p:cNvPr>
          <p:cNvCxnSpPr>
            <a:cxnSpLocks/>
          </p:cNvCxnSpPr>
          <p:nvPr/>
        </p:nvCxnSpPr>
        <p:spPr>
          <a:xfrm flipV="1">
            <a:off x="2464569" y="3274953"/>
            <a:ext cx="221562" cy="15485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BEC9FD42-2BD6-77A4-B78B-A4D7237D5E58}"/>
              </a:ext>
            </a:extLst>
          </p:cNvPr>
          <p:cNvSpPr txBox="1"/>
          <p:nvPr/>
        </p:nvSpPr>
        <p:spPr>
          <a:xfrm>
            <a:off x="2835985" y="1761617"/>
            <a:ext cx="39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/>
              <a:t>1…1</a:t>
            </a:r>
          </a:p>
        </p:txBody>
      </p:sp>
      <p:sp>
        <p:nvSpPr>
          <p:cNvPr id="10" name="TekstSylinder 60">
            <a:extLst>
              <a:ext uri="{FF2B5EF4-FFF2-40B4-BE49-F238E27FC236}">
                <a16:creationId xmlns:a16="http://schemas.microsoft.com/office/drawing/2014/main" id="{29D7A065-7FEC-B099-BC46-B82088E4E966}"/>
              </a:ext>
            </a:extLst>
          </p:cNvPr>
          <p:cNvSpPr txBox="1"/>
          <p:nvPr/>
        </p:nvSpPr>
        <p:spPr>
          <a:xfrm>
            <a:off x="2616520" y="2304152"/>
            <a:ext cx="78805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sz="1100" dirty="0"/>
              <a:t>0..mange</a:t>
            </a:r>
          </a:p>
        </p:txBody>
      </p:sp>
      <p:sp>
        <p:nvSpPr>
          <p:cNvPr id="14" name="Rektangel 27">
            <a:extLst>
              <a:ext uri="{FF2B5EF4-FFF2-40B4-BE49-F238E27FC236}">
                <a16:creationId xmlns:a16="http://schemas.microsoft.com/office/drawing/2014/main" id="{AC31F85F-E178-3FEC-7FF5-DE17994A9B1E}"/>
              </a:ext>
            </a:extLst>
          </p:cNvPr>
          <p:cNvSpPr/>
          <p:nvPr/>
        </p:nvSpPr>
        <p:spPr>
          <a:xfrm>
            <a:off x="7292666" y="304988"/>
            <a:ext cx="1510747" cy="1282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b-NO" dirty="0" err="1"/>
              <a:t>bedrifter_innlogging_tb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5D97E35-418B-1FE6-3EBD-295E1E7BF274}"/>
              </a:ext>
            </a:extLst>
          </p:cNvPr>
          <p:cNvCxnSpPr/>
          <p:nvPr/>
        </p:nvCxnSpPr>
        <p:spPr>
          <a:xfrm flipV="1">
            <a:off x="4199466" y="922867"/>
            <a:ext cx="3105150" cy="2377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Sylinder 60">
            <a:extLst>
              <a:ext uri="{FF2B5EF4-FFF2-40B4-BE49-F238E27FC236}">
                <a16:creationId xmlns:a16="http://schemas.microsoft.com/office/drawing/2014/main" id="{CDD9275B-58AC-CB3B-A5A5-B7524854B11E}"/>
              </a:ext>
            </a:extLst>
          </p:cNvPr>
          <p:cNvSpPr txBox="1"/>
          <p:nvPr/>
        </p:nvSpPr>
        <p:spPr>
          <a:xfrm>
            <a:off x="4247568" y="2968424"/>
            <a:ext cx="39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/>
              <a:t>1…1</a:t>
            </a:r>
          </a:p>
        </p:txBody>
      </p:sp>
      <p:sp>
        <p:nvSpPr>
          <p:cNvPr id="27" name="TekstSylinder 60">
            <a:extLst>
              <a:ext uri="{FF2B5EF4-FFF2-40B4-BE49-F238E27FC236}">
                <a16:creationId xmlns:a16="http://schemas.microsoft.com/office/drawing/2014/main" id="{2BB51426-49CC-1777-49D0-912AE65B9227}"/>
              </a:ext>
            </a:extLst>
          </p:cNvPr>
          <p:cNvSpPr txBox="1"/>
          <p:nvPr/>
        </p:nvSpPr>
        <p:spPr>
          <a:xfrm>
            <a:off x="6794151" y="608033"/>
            <a:ext cx="39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/>
              <a:t>1…1</a:t>
            </a:r>
          </a:p>
        </p:txBody>
      </p:sp>
      <p:sp>
        <p:nvSpPr>
          <p:cNvPr id="29" name="TekstSylinder 30">
            <a:extLst>
              <a:ext uri="{FF2B5EF4-FFF2-40B4-BE49-F238E27FC236}">
                <a16:creationId xmlns:a16="http://schemas.microsoft.com/office/drawing/2014/main" id="{FA3ABE2C-27DC-E7D9-0DCA-6AA9DB72283C}"/>
              </a:ext>
            </a:extLst>
          </p:cNvPr>
          <p:cNvSpPr txBox="1"/>
          <p:nvPr/>
        </p:nvSpPr>
        <p:spPr>
          <a:xfrm>
            <a:off x="9499995" y="332867"/>
            <a:ext cx="17018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bedrifter_id</a:t>
            </a:r>
            <a:r>
              <a:rPr lang="nb-NO" dirty="0">
                <a:ea typeface="+mn-lt"/>
                <a:cs typeface="+mn-lt"/>
              </a:rPr>
              <a:t>🗝️</a:t>
            </a:r>
            <a:endParaRPr lang="nb-NO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7EAAF0F-15B1-D9C1-72D3-2BD440E2CAD1}"/>
              </a:ext>
            </a:extLst>
          </p:cNvPr>
          <p:cNvCxnSpPr/>
          <p:nvPr/>
        </p:nvCxnSpPr>
        <p:spPr>
          <a:xfrm flipH="1">
            <a:off x="8791574" y="521757"/>
            <a:ext cx="715434" cy="448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Sylinder 30">
            <a:extLst>
              <a:ext uri="{FF2B5EF4-FFF2-40B4-BE49-F238E27FC236}">
                <a16:creationId xmlns:a16="http://schemas.microsoft.com/office/drawing/2014/main" id="{0C4E88D0-5F95-2C17-D813-972FE94C340A}"/>
              </a:ext>
            </a:extLst>
          </p:cNvPr>
          <p:cNvSpPr txBox="1"/>
          <p:nvPr/>
        </p:nvSpPr>
        <p:spPr>
          <a:xfrm>
            <a:off x="9499994" y="735033"/>
            <a:ext cx="236855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bedrifter_brukernavn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72DF26F-CE92-4E6F-BFB8-B09998A8D134}"/>
              </a:ext>
            </a:extLst>
          </p:cNvPr>
          <p:cNvCxnSpPr/>
          <p:nvPr/>
        </p:nvCxnSpPr>
        <p:spPr>
          <a:xfrm flipH="1" flipV="1">
            <a:off x="8818035" y="996951"/>
            <a:ext cx="747181" cy="662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C4C8038-4E6F-A118-C633-3826BBE2573F}"/>
              </a:ext>
            </a:extLst>
          </p:cNvPr>
          <p:cNvCxnSpPr/>
          <p:nvPr/>
        </p:nvCxnSpPr>
        <p:spPr>
          <a:xfrm flipH="1">
            <a:off x="8865659" y="923923"/>
            <a:ext cx="577852" cy="88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Sylinder 30">
            <a:extLst>
              <a:ext uri="{FF2B5EF4-FFF2-40B4-BE49-F238E27FC236}">
                <a16:creationId xmlns:a16="http://schemas.microsoft.com/office/drawing/2014/main" id="{AC7983CB-33A2-6A4D-38DF-B349F82FA9BF}"/>
              </a:ext>
            </a:extLst>
          </p:cNvPr>
          <p:cNvSpPr txBox="1"/>
          <p:nvPr/>
        </p:nvSpPr>
        <p:spPr>
          <a:xfrm>
            <a:off x="9499995" y="1126617"/>
            <a:ext cx="19558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bedrifter_️passord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84693E8-63C1-5D00-5BDB-A3118B510D4F}"/>
              </a:ext>
            </a:extLst>
          </p:cNvPr>
          <p:cNvCxnSpPr/>
          <p:nvPr/>
        </p:nvCxnSpPr>
        <p:spPr>
          <a:xfrm flipH="1" flipV="1">
            <a:off x="8818034" y="965200"/>
            <a:ext cx="747183" cy="345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Sylinder 30">
            <a:extLst>
              <a:ext uri="{FF2B5EF4-FFF2-40B4-BE49-F238E27FC236}">
                <a16:creationId xmlns:a16="http://schemas.microsoft.com/office/drawing/2014/main" id="{8F54D7AB-4385-F769-29B4-C7B870ABCAC5}"/>
              </a:ext>
            </a:extLst>
          </p:cNvPr>
          <p:cNvSpPr txBox="1"/>
          <p:nvPr/>
        </p:nvSpPr>
        <p:spPr>
          <a:xfrm>
            <a:off x="9499994" y="1497033"/>
            <a:ext cx="21145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/>
              <a:t>bedrifter_️</a:t>
            </a:r>
            <a:r>
              <a:rPr lang="nb-NO" dirty="0" err="1"/>
              <a:t>is_admin</a:t>
            </a:r>
          </a:p>
        </p:txBody>
      </p:sp>
      <p:sp>
        <p:nvSpPr>
          <p:cNvPr id="42" name="Rektangel 27">
            <a:extLst>
              <a:ext uri="{FF2B5EF4-FFF2-40B4-BE49-F238E27FC236}">
                <a16:creationId xmlns:a16="http://schemas.microsoft.com/office/drawing/2014/main" id="{4E97096F-2D03-BFB8-3558-9A7C22F6F200}"/>
              </a:ext>
            </a:extLst>
          </p:cNvPr>
          <p:cNvSpPr/>
          <p:nvPr/>
        </p:nvSpPr>
        <p:spPr>
          <a:xfrm>
            <a:off x="7300464" y="2559795"/>
            <a:ext cx="1510747" cy="1282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b-NO" dirty="0" err="1"/>
              <a:t>ansatte_tb</a:t>
            </a:r>
          </a:p>
        </p:txBody>
      </p:sp>
      <p:sp>
        <p:nvSpPr>
          <p:cNvPr id="44" name="TekstSylinder 30">
            <a:extLst>
              <a:ext uri="{FF2B5EF4-FFF2-40B4-BE49-F238E27FC236}">
                <a16:creationId xmlns:a16="http://schemas.microsoft.com/office/drawing/2014/main" id="{F3B04C46-0705-3D6A-6642-6F9BAD4A1FB7}"/>
              </a:ext>
            </a:extLst>
          </p:cNvPr>
          <p:cNvSpPr txBox="1"/>
          <p:nvPr/>
        </p:nvSpPr>
        <p:spPr>
          <a:xfrm>
            <a:off x="9563495" y="2163784"/>
            <a:ext cx="15853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>
                <a:ea typeface="+mn-lt"/>
                <a:cs typeface="+mn-lt"/>
              </a:rPr>
              <a:t>ansatte_id</a:t>
            </a:r>
            <a:r>
              <a:rPr lang="nb-NO" dirty="0">
                <a:ea typeface="+mn-lt"/>
                <a:cs typeface="+mn-lt"/>
              </a:rPr>
              <a:t>🗝️</a:t>
            </a:r>
            <a:endParaRPr lang="nb-NO" dirty="0"/>
          </a:p>
        </p:txBody>
      </p:sp>
      <p:sp>
        <p:nvSpPr>
          <p:cNvPr id="47" name="TekstSylinder 32">
            <a:extLst>
              <a:ext uri="{FF2B5EF4-FFF2-40B4-BE49-F238E27FC236}">
                <a16:creationId xmlns:a16="http://schemas.microsoft.com/office/drawing/2014/main" id="{9BD15FCC-AF3B-769E-FB99-EEE515509B2B}"/>
              </a:ext>
            </a:extLst>
          </p:cNvPr>
          <p:cNvSpPr txBox="1"/>
          <p:nvPr/>
        </p:nvSpPr>
        <p:spPr>
          <a:xfrm>
            <a:off x="9560633" y="2429737"/>
            <a:ext cx="197641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ansatte_etternavn</a:t>
            </a:r>
          </a:p>
        </p:txBody>
      </p:sp>
      <p:sp>
        <p:nvSpPr>
          <p:cNvPr id="49" name="TekstSylinder 34">
            <a:extLst>
              <a:ext uri="{FF2B5EF4-FFF2-40B4-BE49-F238E27FC236}">
                <a16:creationId xmlns:a16="http://schemas.microsoft.com/office/drawing/2014/main" id="{7D3DBB4C-39D7-FD4E-94BA-823B0CE5E64A}"/>
              </a:ext>
            </a:extLst>
          </p:cNvPr>
          <p:cNvSpPr txBox="1"/>
          <p:nvPr/>
        </p:nvSpPr>
        <p:spPr>
          <a:xfrm>
            <a:off x="9560335" y="2744961"/>
            <a:ext cx="178407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ansatte_fornavn</a:t>
            </a:r>
          </a:p>
        </p:txBody>
      </p:sp>
      <p:sp>
        <p:nvSpPr>
          <p:cNvPr id="53" name="TekstSylinder 45">
            <a:extLst>
              <a:ext uri="{FF2B5EF4-FFF2-40B4-BE49-F238E27FC236}">
                <a16:creationId xmlns:a16="http://schemas.microsoft.com/office/drawing/2014/main" id="{B29E59E5-1744-9269-B5F6-B2BD334B4C7A}"/>
              </a:ext>
            </a:extLst>
          </p:cNvPr>
          <p:cNvSpPr txBox="1"/>
          <p:nvPr/>
        </p:nvSpPr>
        <p:spPr>
          <a:xfrm>
            <a:off x="9557815" y="3038134"/>
            <a:ext cx="198221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ansatte_stilling</a:t>
            </a:r>
          </a:p>
        </p:txBody>
      </p:sp>
      <p:sp>
        <p:nvSpPr>
          <p:cNvPr id="54" name="TekstSylinder 55">
            <a:extLst>
              <a:ext uri="{FF2B5EF4-FFF2-40B4-BE49-F238E27FC236}">
                <a16:creationId xmlns:a16="http://schemas.microsoft.com/office/drawing/2014/main" id="{F29D9641-8C90-7B99-0BD7-19ADF0991E37}"/>
              </a:ext>
            </a:extLst>
          </p:cNvPr>
          <p:cNvSpPr txBox="1"/>
          <p:nvPr/>
        </p:nvSpPr>
        <p:spPr>
          <a:xfrm>
            <a:off x="9578982" y="3347940"/>
            <a:ext cx="26172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ansatte_kontakt_person</a:t>
            </a:r>
          </a:p>
        </p:txBody>
      </p:sp>
      <p:sp>
        <p:nvSpPr>
          <p:cNvPr id="62" name="TekstSylinder 59">
            <a:extLst>
              <a:ext uri="{FF2B5EF4-FFF2-40B4-BE49-F238E27FC236}">
                <a16:creationId xmlns:a16="http://schemas.microsoft.com/office/drawing/2014/main" id="{AEF59DE6-AAE2-E7AA-79D8-069941000785}"/>
              </a:ext>
            </a:extLst>
          </p:cNvPr>
          <p:cNvSpPr txBox="1"/>
          <p:nvPr/>
        </p:nvSpPr>
        <p:spPr>
          <a:xfrm>
            <a:off x="9576198" y="3657929"/>
            <a:ext cx="16529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ansatte_tlf_nr</a:t>
            </a:r>
          </a:p>
        </p:txBody>
      </p:sp>
      <p:sp>
        <p:nvSpPr>
          <p:cNvPr id="64" name="TekstSylinder 62">
            <a:extLst>
              <a:ext uri="{FF2B5EF4-FFF2-40B4-BE49-F238E27FC236}">
                <a16:creationId xmlns:a16="http://schemas.microsoft.com/office/drawing/2014/main" id="{7D92CD29-0831-E609-9108-30B80A7D79B9}"/>
              </a:ext>
            </a:extLst>
          </p:cNvPr>
          <p:cNvSpPr txBox="1"/>
          <p:nvPr/>
        </p:nvSpPr>
        <p:spPr>
          <a:xfrm>
            <a:off x="9576196" y="3950479"/>
            <a:ext cx="21101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ansatte_epost</a:t>
            </a:r>
          </a:p>
        </p:txBody>
      </p:sp>
      <p:sp>
        <p:nvSpPr>
          <p:cNvPr id="67" name="TekstSylinder 80">
            <a:extLst>
              <a:ext uri="{FF2B5EF4-FFF2-40B4-BE49-F238E27FC236}">
                <a16:creationId xmlns:a16="http://schemas.microsoft.com/office/drawing/2014/main" id="{ED1A9EB7-06F8-7E50-C75D-551B860FCC19}"/>
              </a:ext>
            </a:extLst>
          </p:cNvPr>
          <p:cNvSpPr txBox="1"/>
          <p:nvPr/>
        </p:nvSpPr>
        <p:spPr>
          <a:xfrm>
            <a:off x="9576196" y="4298600"/>
            <a:ext cx="21809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dirty="0" err="1"/>
              <a:t>ansatte_bedrifts_id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9C7AAC3-5EB4-5449-2547-8C0BE1013D84}"/>
              </a:ext>
            </a:extLst>
          </p:cNvPr>
          <p:cNvCxnSpPr/>
          <p:nvPr/>
        </p:nvCxnSpPr>
        <p:spPr>
          <a:xfrm flipH="1">
            <a:off x="8844490" y="2384425"/>
            <a:ext cx="747185" cy="840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8C52019-256D-0F3D-CE09-0F47132D0B1B}"/>
              </a:ext>
            </a:extLst>
          </p:cNvPr>
          <p:cNvCxnSpPr/>
          <p:nvPr/>
        </p:nvCxnSpPr>
        <p:spPr>
          <a:xfrm flipH="1">
            <a:off x="8892116" y="2633133"/>
            <a:ext cx="662517" cy="596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6FE5A6F-C604-FFB2-F75F-006F133BA68C}"/>
              </a:ext>
            </a:extLst>
          </p:cNvPr>
          <p:cNvCxnSpPr/>
          <p:nvPr/>
        </p:nvCxnSpPr>
        <p:spPr>
          <a:xfrm flipH="1">
            <a:off x="8865658" y="2987674"/>
            <a:ext cx="747184" cy="237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B422A66-E1ED-A494-64C0-C1B0BF930E5D}"/>
              </a:ext>
            </a:extLst>
          </p:cNvPr>
          <p:cNvCxnSpPr/>
          <p:nvPr/>
        </p:nvCxnSpPr>
        <p:spPr>
          <a:xfrm flipH="1" flipV="1">
            <a:off x="8849783" y="3251201"/>
            <a:ext cx="704851" cy="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069F215-41F6-569F-8A5E-0B684B420993}"/>
              </a:ext>
            </a:extLst>
          </p:cNvPr>
          <p:cNvCxnSpPr/>
          <p:nvPr/>
        </p:nvCxnSpPr>
        <p:spPr>
          <a:xfrm flipH="1" flipV="1">
            <a:off x="8833908" y="3224742"/>
            <a:ext cx="800099" cy="355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CA8091F-0AB0-8798-F766-90A1711E1799}"/>
              </a:ext>
            </a:extLst>
          </p:cNvPr>
          <p:cNvCxnSpPr/>
          <p:nvPr/>
        </p:nvCxnSpPr>
        <p:spPr>
          <a:xfrm flipH="1" flipV="1">
            <a:off x="8902700" y="3251201"/>
            <a:ext cx="704851" cy="641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2B2F825-03F8-73AD-55CE-1F2E91722162}"/>
              </a:ext>
            </a:extLst>
          </p:cNvPr>
          <p:cNvCxnSpPr/>
          <p:nvPr/>
        </p:nvCxnSpPr>
        <p:spPr>
          <a:xfrm flipH="1" flipV="1">
            <a:off x="8939741" y="3267075"/>
            <a:ext cx="694266" cy="895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BA16472-D6E2-5596-1490-EDA70F1BE9AD}"/>
              </a:ext>
            </a:extLst>
          </p:cNvPr>
          <p:cNvCxnSpPr/>
          <p:nvPr/>
        </p:nvCxnSpPr>
        <p:spPr>
          <a:xfrm flipH="1" flipV="1">
            <a:off x="8870950" y="3293534"/>
            <a:ext cx="694266" cy="1255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Kobling: vinkel 50">
            <a:extLst>
              <a:ext uri="{FF2B5EF4-FFF2-40B4-BE49-F238E27FC236}">
                <a16:creationId xmlns:a16="http://schemas.microsoft.com/office/drawing/2014/main" id="{8DC9B5FF-146A-F023-F3E0-CF3EFF95AD8A}"/>
              </a:ext>
            </a:extLst>
          </p:cNvPr>
          <p:cNvCxnSpPr>
            <a:stCxn id="28" idx="3"/>
            <a:endCxn id="42" idx="1"/>
          </p:cNvCxnSpPr>
          <p:nvPr/>
        </p:nvCxnSpPr>
        <p:spPr>
          <a:xfrm flipV="1">
            <a:off x="4196878" y="3200869"/>
            <a:ext cx="3103586" cy="74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Sylinder 60">
            <a:extLst>
              <a:ext uri="{FF2B5EF4-FFF2-40B4-BE49-F238E27FC236}">
                <a16:creationId xmlns:a16="http://schemas.microsoft.com/office/drawing/2014/main" id="{0E1C9F74-0B71-536A-EF76-998A0832119B}"/>
              </a:ext>
            </a:extLst>
          </p:cNvPr>
          <p:cNvSpPr txBox="1"/>
          <p:nvPr/>
        </p:nvSpPr>
        <p:spPr>
          <a:xfrm>
            <a:off x="4244052" y="3362313"/>
            <a:ext cx="39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/>
              <a:t>1…1</a:t>
            </a:r>
          </a:p>
        </p:txBody>
      </p:sp>
      <p:sp>
        <p:nvSpPr>
          <p:cNvPr id="57" name="TekstSylinder 60">
            <a:extLst>
              <a:ext uri="{FF2B5EF4-FFF2-40B4-BE49-F238E27FC236}">
                <a16:creationId xmlns:a16="http://schemas.microsoft.com/office/drawing/2014/main" id="{975F8482-4B9F-6C6E-09EC-3355EEA8D747}"/>
              </a:ext>
            </a:extLst>
          </p:cNvPr>
          <p:cNvSpPr txBox="1"/>
          <p:nvPr/>
        </p:nvSpPr>
        <p:spPr>
          <a:xfrm>
            <a:off x="6522047" y="3296508"/>
            <a:ext cx="78805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sz="1100" dirty="0"/>
              <a:t>1..mange</a:t>
            </a:r>
          </a:p>
        </p:txBody>
      </p:sp>
    </p:spTree>
    <p:extLst>
      <p:ext uri="{BB962C8B-B14F-4D97-AF65-F5344CB8AC3E}">
        <p14:creationId xmlns:p14="http://schemas.microsoft.com/office/powerpoint/2010/main" val="263299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FE77365E-0A23-CBB0-B1A0-80452C3AC1C7}"/>
              </a:ext>
            </a:extLst>
          </p:cNvPr>
          <p:cNvSpPr txBox="1"/>
          <p:nvPr/>
        </p:nvSpPr>
        <p:spPr>
          <a:xfrm>
            <a:off x="1069804" y="-1326028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8575504" y="2743200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18EAA59-7692-32AB-3676-166E638AFB70}"/>
              </a:ext>
            </a:extLst>
          </p:cNvPr>
          <p:cNvSpPr txBox="1"/>
          <p:nvPr/>
        </p:nvSpPr>
        <p:spPr>
          <a:xfrm>
            <a:off x="833228" y="636091"/>
            <a:ext cx="6933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Vi lagrer informasjon og håndterer den etter lovverket gitt av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Brukere av tjenesten godkjenner </a:t>
            </a:r>
          </a:p>
          <a:p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 Terms </a:t>
            </a:r>
            <a:r>
              <a:rPr lang="nb-NO" sz="24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of</a:t>
            </a: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Service og velger å delta frivillig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Kun nødvendig informasjon lagres og slettes dersom det ikke lenger en noe hensikt å beholde 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Bruker innlogging gjøres trygt ved bruk av </a:t>
            </a:r>
            <a:r>
              <a:rPr lang="nb-NO" sz="24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hashing</a:t>
            </a: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og CSRF-tokens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AE1F0002-1BD4-1921-F464-ACC93CC6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16" y="7233199"/>
            <a:ext cx="5338611" cy="2050511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EDCB2721-F85D-90DF-348A-E6652BAF2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854" y="7241911"/>
            <a:ext cx="5253326" cy="2344259"/>
          </a:xfrm>
          <a:prstGeom prst="rect">
            <a:avLst/>
          </a:prstGeom>
        </p:spPr>
      </p:pic>
      <p:sp>
        <p:nvSpPr>
          <p:cNvPr id="6" name="Sirkel: hul 5">
            <a:extLst>
              <a:ext uri="{FF2B5EF4-FFF2-40B4-BE49-F238E27FC236}">
                <a16:creationId xmlns:a16="http://schemas.microsoft.com/office/drawing/2014/main" id="{DA930D1F-0C07-0687-4BCC-22F2EFA348F6}"/>
              </a:ext>
            </a:extLst>
          </p:cNvPr>
          <p:cNvSpPr/>
          <p:nvPr/>
        </p:nvSpPr>
        <p:spPr>
          <a:xfrm>
            <a:off x="4856040" y="8527228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67D0C621-EE45-AD56-E746-AAD7E708189F}"/>
              </a:ext>
            </a:extLst>
          </p:cNvPr>
          <p:cNvCxnSpPr>
            <a:cxnSpLocks/>
          </p:cNvCxnSpPr>
          <p:nvPr/>
        </p:nvCxnSpPr>
        <p:spPr>
          <a:xfrm>
            <a:off x="4727313" y="8258454"/>
            <a:ext cx="358060" cy="26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irkel: hul 10">
            <a:extLst>
              <a:ext uri="{FF2B5EF4-FFF2-40B4-BE49-F238E27FC236}">
                <a16:creationId xmlns:a16="http://schemas.microsoft.com/office/drawing/2014/main" id="{9B5720E2-1E2A-AB71-F4C9-DAF04120DE0C}"/>
              </a:ext>
            </a:extLst>
          </p:cNvPr>
          <p:cNvSpPr/>
          <p:nvPr/>
        </p:nvSpPr>
        <p:spPr>
          <a:xfrm>
            <a:off x="10340268" y="8527228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E1957962-390C-C2A6-62E8-A026642780A0}"/>
              </a:ext>
            </a:extLst>
          </p:cNvPr>
          <p:cNvCxnSpPr>
            <a:cxnSpLocks/>
          </p:cNvCxnSpPr>
          <p:nvPr/>
        </p:nvCxnSpPr>
        <p:spPr>
          <a:xfrm>
            <a:off x="10065924" y="8283855"/>
            <a:ext cx="367536" cy="278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FDEA77EF-CA15-3373-5FB4-9D9CDB7C3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5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FE77365E-0A23-CBB0-B1A0-80452C3AC1C7}"/>
              </a:ext>
            </a:extLst>
          </p:cNvPr>
          <p:cNvSpPr txBox="1"/>
          <p:nvPr/>
        </p:nvSpPr>
        <p:spPr>
          <a:xfrm>
            <a:off x="1069804" y="-1326028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12591450" y="26595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18EAA59-7692-32AB-3676-166E638AFB70}"/>
              </a:ext>
            </a:extLst>
          </p:cNvPr>
          <p:cNvSpPr txBox="1"/>
          <p:nvPr/>
        </p:nvSpPr>
        <p:spPr>
          <a:xfrm>
            <a:off x="810902" y="7324012"/>
            <a:ext cx="6933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Vi lagrer informasjon og håndterer den etter lovverket gitt av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Brukere av tjenesten godkjenne</a:t>
            </a:r>
          </a:p>
          <a:p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 Terms </a:t>
            </a:r>
            <a:r>
              <a:rPr lang="nb-NO" sz="24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of</a:t>
            </a: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Service og velger å delta frivillig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Kun nødvendig informasjon lagres og slettes dersom det ikke lenger en noe hensikt å beholde 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Bruker innlogging gjøres trygt ved bruk av </a:t>
            </a:r>
            <a:r>
              <a:rPr lang="nb-NO" sz="24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hashing</a:t>
            </a: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og CSRF-tokens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67D0C621-EE45-AD56-E746-AAD7E708189F}"/>
              </a:ext>
            </a:extLst>
          </p:cNvPr>
          <p:cNvCxnSpPr>
            <a:cxnSpLocks/>
          </p:cNvCxnSpPr>
          <p:nvPr/>
        </p:nvCxnSpPr>
        <p:spPr>
          <a:xfrm>
            <a:off x="4727313" y="8258454"/>
            <a:ext cx="358060" cy="26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irkel: hul 10">
            <a:extLst>
              <a:ext uri="{FF2B5EF4-FFF2-40B4-BE49-F238E27FC236}">
                <a16:creationId xmlns:a16="http://schemas.microsoft.com/office/drawing/2014/main" id="{9B5720E2-1E2A-AB71-F4C9-DAF04120DE0C}"/>
              </a:ext>
            </a:extLst>
          </p:cNvPr>
          <p:cNvSpPr/>
          <p:nvPr/>
        </p:nvSpPr>
        <p:spPr>
          <a:xfrm>
            <a:off x="10340268" y="8527228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E1957962-390C-C2A6-62E8-A026642780A0}"/>
              </a:ext>
            </a:extLst>
          </p:cNvPr>
          <p:cNvCxnSpPr>
            <a:cxnSpLocks/>
          </p:cNvCxnSpPr>
          <p:nvPr/>
        </p:nvCxnSpPr>
        <p:spPr>
          <a:xfrm>
            <a:off x="10065924" y="8283855"/>
            <a:ext cx="367536" cy="278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FDEA77EF-CA15-3373-5FB4-9D9CDB7C3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AEE989B5-6684-6610-D0F5-311FE40EEC1D}"/>
              </a:ext>
            </a:extLst>
          </p:cNvPr>
          <p:cNvSpPr txBox="1"/>
          <p:nvPr/>
        </p:nvSpPr>
        <p:spPr>
          <a:xfrm>
            <a:off x="3467420" y="247134"/>
            <a:ext cx="50674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Kravspesifikasjon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E190240-2731-1138-F949-F6728F758846}"/>
              </a:ext>
            </a:extLst>
          </p:cNvPr>
          <p:cNvSpPr txBox="1"/>
          <p:nvPr/>
        </p:nvSpPr>
        <p:spPr>
          <a:xfrm>
            <a:off x="1853514" y="1631092"/>
            <a:ext cx="65120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>
                <a:latin typeface="Yu Gothic" panose="020B0400000000000000" pitchFamily="34" charset="-128"/>
                <a:ea typeface="Yu Gothic" panose="020B0400000000000000" pitchFamily="34" charset="-128"/>
              </a:rPr>
              <a:t>Oppretting, sletting og oppdatering av kunder og deres informasjon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>
                <a:latin typeface="Yu Gothic" panose="020B0400000000000000" pitchFamily="34" charset="-128"/>
                <a:ea typeface="Yu Gothic" panose="020B0400000000000000" pitchFamily="34" charset="-128"/>
              </a:rPr>
              <a:t>CRM-system for håndteringen av en bedrifts potensielle og eksisterende kunder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>
                <a:latin typeface="Yu Gothic" panose="020B0400000000000000" pitchFamily="34" charset="-128"/>
                <a:ea typeface="Yu Gothic" panose="020B0400000000000000" pitchFamily="34" charset="-128"/>
              </a:rPr>
              <a:t>Presentert i en nettside løsning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>
                <a:latin typeface="Yu Gothic" panose="020B0400000000000000" pitchFamily="34" charset="-128"/>
                <a:ea typeface="Yu Gothic" panose="020B0400000000000000" pitchFamily="34" charset="-128"/>
              </a:rPr>
              <a:t>Funksjonell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0576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13290379" y="24182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1285875" y="938442"/>
            <a:ext cx="8410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6199251" y="2225090"/>
            <a:ext cx="28889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        -Update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          -</a:t>
            </a:r>
            <a:r>
              <a:rPr lang="nb-NO" sz="2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Delete</a:t>
            </a: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        -</a:t>
            </a:r>
            <a:r>
              <a:rPr lang="nb-NO" sz="2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Create</a:t>
            </a: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181FEAA-EB4F-6003-8EAE-3E96750F9348}"/>
              </a:ext>
            </a:extLst>
          </p:cNvPr>
          <p:cNvSpPr txBox="1"/>
          <p:nvPr/>
        </p:nvSpPr>
        <p:spPr>
          <a:xfrm>
            <a:off x="2125201" y="-1598335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68BFA0C6-7773-2DCC-BFD7-0693CBC56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0CF682E9-DC76-828B-F4C7-6AE05C66AD5F}"/>
              </a:ext>
            </a:extLst>
          </p:cNvPr>
          <p:cNvSpPr txBox="1"/>
          <p:nvPr/>
        </p:nvSpPr>
        <p:spPr>
          <a:xfrm>
            <a:off x="3587140" y="-1115402"/>
            <a:ext cx="5017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Trello</a:t>
            </a:r>
            <a:r>
              <a:rPr lang="nb-NO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 | To-do liste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37466EE-F873-A2FB-1D49-06081CFB7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306" y="6966886"/>
            <a:ext cx="5533388" cy="4899892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780DBFC7-4D06-AA7C-6499-38A5E649AC0D}"/>
              </a:ext>
            </a:extLst>
          </p:cNvPr>
          <p:cNvSpPr txBox="1"/>
          <p:nvPr/>
        </p:nvSpPr>
        <p:spPr>
          <a:xfrm>
            <a:off x="1438275" y="2241371"/>
            <a:ext cx="36663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        -Systemutvikler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          -Lead-designer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        -Arkitekt</a:t>
            </a:r>
          </a:p>
        </p:txBody>
      </p:sp>
    </p:spTree>
    <p:extLst>
      <p:ext uri="{BB962C8B-B14F-4D97-AF65-F5344CB8AC3E}">
        <p14:creationId xmlns:p14="http://schemas.microsoft.com/office/powerpoint/2010/main" val="3231378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13290379" y="24182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-8293553" y="1025528"/>
            <a:ext cx="8410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-8293553" y="2176057"/>
            <a:ext cx="36663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        -Systemutvikler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          -Lead-designer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        -Arkitekt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181FEAA-EB4F-6003-8EAE-3E96750F9348}"/>
              </a:ext>
            </a:extLst>
          </p:cNvPr>
          <p:cNvSpPr txBox="1"/>
          <p:nvPr/>
        </p:nvSpPr>
        <p:spPr>
          <a:xfrm>
            <a:off x="2125201" y="-1598335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68BFA0C6-7773-2DCC-BFD7-0693CBC56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85FFD66-8C9B-D1F1-D166-B9ADB190F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306" y="1357327"/>
            <a:ext cx="5533388" cy="4899892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E0DD3DEA-0A79-DCE2-F6B5-5B4E0C35610B}"/>
              </a:ext>
            </a:extLst>
          </p:cNvPr>
          <p:cNvSpPr txBox="1"/>
          <p:nvPr/>
        </p:nvSpPr>
        <p:spPr>
          <a:xfrm>
            <a:off x="3587140" y="457500"/>
            <a:ext cx="5017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Trello</a:t>
            </a:r>
            <a:r>
              <a:rPr lang="nb-NO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 | To-do liste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74D3E15A-4D3E-7862-3F03-04A0DB7D6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293" y="-5281051"/>
            <a:ext cx="6187471" cy="5129266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8E2AE90-E8EE-087A-6F99-84E0E0C73409}"/>
              </a:ext>
            </a:extLst>
          </p:cNvPr>
          <p:cNvSpPr txBox="1"/>
          <p:nvPr/>
        </p:nvSpPr>
        <p:spPr>
          <a:xfrm>
            <a:off x="7040870" y="-816638"/>
            <a:ext cx="4940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Github - Versjonskontroll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7658916-E1EB-5853-2D4F-774A76EED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293" y="-6859519"/>
            <a:ext cx="6252471" cy="15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59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13290379" y="24182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-8293553" y="1025528"/>
            <a:ext cx="8410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-8293553" y="2176057"/>
            <a:ext cx="36663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        -Systemutvikler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          -Lead-designer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        -Arkitekt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181FEAA-EB4F-6003-8EAE-3E96750F9348}"/>
              </a:ext>
            </a:extLst>
          </p:cNvPr>
          <p:cNvSpPr txBox="1"/>
          <p:nvPr/>
        </p:nvSpPr>
        <p:spPr>
          <a:xfrm>
            <a:off x="2125201" y="-1598335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68BFA0C6-7773-2DCC-BFD7-0693CBC56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85FFD66-8C9B-D1F1-D166-B9ADB190F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90894" y="1308400"/>
            <a:ext cx="5533388" cy="4899892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E0DD3DEA-0A79-DCE2-F6B5-5B4E0C35610B}"/>
              </a:ext>
            </a:extLst>
          </p:cNvPr>
          <p:cNvSpPr txBox="1"/>
          <p:nvPr/>
        </p:nvSpPr>
        <p:spPr>
          <a:xfrm>
            <a:off x="-5633060" y="397523"/>
            <a:ext cx="5017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Trello</a:t>
            </a:r>
            <a:r>
              <a:rPr lang="nb-NO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 | To-do liste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C59ADBAD-6EB4-5F13-D3AE-F201E082E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70" y="1794969"/>
            <a:ext cx="5858294" cy="4856386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F8B62767-B8C0-36ED-7FD7-606A93EAC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670" y="316918"/>
            <a:ext cx="5858294" cy="1478051"/>
          </a:xfrm>
          <a:prstGeom prst="rect">
            <a:avLst/>
          </a:prstGeom>
        </p:spPr>
      </p:pic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E2CAF3-14CC-A118-77CB-AEB9DE52AD07}"/>
              </a:ext>
            </a:extLst>
          </p:cNvPr>
          <p:cNvSpPr txBox="1"/>
          <p:nvPr/>
        </p:nvSpPr>
        <p:spPr>
          <a:xfrm>
            <a:off x="7053570" y="582189"/>
            <a:ext cx="4940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Github - Versjonskontroll</a:t>
            </a:r>
          </a:p>
        </p:txBody>
      </p:sp>
    </p:spTree>
    <p:extLst>
      <p:ext uri="{BB962C8B-B14F-4D97-AF65-F5344CB8AC3E}">
        <p14:creationId xmlns:p14="http://schemas.microsoft.com/office/powerpoint/2010/main" val="260364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-4723039" y="619039"/>
            <a:ext cx="3848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Utviklere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-4723039" y="1967224"/>
            <a:ext cx="31983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– 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– 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- Arkitekt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228955A9-C8F3-AC4D-4C8B-A0CD59B96760}"/>
              </a:ext>
            </a:extLst>
          </p:cNvPr>
          <p:cNvSpPr txBox="1"/>
          <p:nvPr/>
        </p:nvSpPr>
        <p:spPr>
          <a:xfrm>
            <a:off x="2125201" y="1243949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  <p:pic>
        <p:nvPicPr>
          <p:cNvPr id="5" name="Bilde 4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40DAC41D-6B1B-4258-6CC6-C556F189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51" y="2330207"/>
            <a:ext cx="4124898" cy="29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8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74986E6-DACF-7035-0972-85836707950B}"/>
              </a:ext>
            </a:extLst>
          </p:cNvPr>
          <p:cNvSpPr txBox="1"/>
          <p:nvPr/>
        </p:nvSpPr>
        <p:spPr>
          <a:xfrm>
            <a:off x="1171577" y="-311348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58A59A3-D594-5AE3-344B-C457E86A4758}"/>
              </a:ext>
            </a:extLst>
          </p:cNvPr>
          <p:cNvSpPr txBox="1"/>
          <p:nvPr/>
        </p:nvSpPr>
        <p:spPr>
          <a:xfrm>
            <a:off x="1171576" y="-2254956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811A3EB-FFD9-0B28-7CF3-07BC036C67E1}"/>
              </a:ext>
            </a:extLst>
          </p:cNvPr>
          <p:cNvSpPr txBox="1"/>
          <p:nvPr/>
        </p:nvSpPr>
        <p:spPr>
          <a:xfrm>
            <a:off x="1171575" y="-1367314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DAC12EB1-9282-0B3B-97DD-EB87DE75F7A8}"/>
              </a:ext>
            </a:extLst>
          </p:cNvPr>
          <p:cNvSpPr txBox="1"/>
          <p:nvPr/>
        </p:nvSpPr>
        <p:spPr>
          <a:xfrm>
            <a:off x="1171576" y="-3972014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496A675-FDE7-3577-6D3B-98ECE2B812D5}"/>
              </a:ext>
            </a:extLst>
          </p:cNvPr>
          <p:cNvSpPr txBox="1"/>
          <p:nvPr/>
        </p:nvSpPr>
        <p:spPr>
          <a:xfrm>
            <a:off x="1171575" y="356171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5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Innhold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D433D909-310A-988F-1411-465251519B4C}"/>
              </a:ext>
            </a:extLst>
          </p:cNvPr>
          <p:cNvSpPr txBox="1"/>
          <p:nvPr/>
        </p:nvSpPr>
        <p:spPr>
          <a:xfrm>
            <a:off x="1114721" y="1556500"/>
            <a:ext cx="47551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Visuell Profil</a:t>
            </a:r>
          </a:p>
          <a:p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Nøkkelegenskaper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Kravspesifikasjon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ER-diagram</a:t>
            </a:r>
          </a:p>
          <a:p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69B589C0-852F-4831-3E9D-3B3D5F46BC00}"/>
              </a:ext>
            </a:extLst>
          </p:cNvPr>
          <p:cNvSpPr txBox="1"/>
          <p:nvPr/>
        </p:nvSpPr>
        <p:spPr>
          <a:xfrm>
            <a:off x="1114721" y="5773039"/>
            <a:ext cx="3922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Bare å stille spørsmål underveis!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F651C939-8525-4050-D9A8-88748D064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B56E9E75-0B40-870F-BFF5-8328211F5EB2}"/>
              </a:ext>
            </a:extLst>
          </p:cNvPr>
          <p:cNvSpPr txBox="1"/>
          <p:nvPr/>
        </p:nvSpPr>
        <p:spPr>
          <a:xfrm>
            <a:off x="6107650" y="1472926"/>
            <a:ext cx="47551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  <a:p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Trello</a:t>
            </a: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og </a:t>
            </a:r>
            <a:r>
              <a:rPr lang="nb-NO" sz="2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Github</a:t>
            </a: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 av tjenesten og kode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171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53CE8178-D432-FEDF-A52B-DDE24EDDD5A1}"/>
              </a:ext>
            </a:extLst>
          </p:cNvPr>
          <p:cNvSpPr txBox="1"/>
          <p:nvPr/>
        </p:nvSpPr>
        <p:spPr>
          <a:xfrm>
            <a:off x="1109662" y="884636"/>
            <a:ext cx="6386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ADD75B6D-9D6C-BAAE-1DC1-83DA1C4AE2B5}"/>
              </a:ext>
            </a:extLst>
          </p:cNvPr>
          <p:cNvSpPr txBox="1"/>
          <p:nvPr/>
        </p:nvSpPr>
        <p:spPr>
          <a:xfrm>
            <a:off x="1171575" y="2090172"/>
            <a:ext cx="62628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En Platform for administrering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Et system som tilrettelegger for oppretting, redigering og sletting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Brukervennlig, effektivt og trygt!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74986E6-DACF-7035-0972-85836707950B}"/>
              </a:ext>
            </a:extLst>
          </p:cNvPr>
          <p:cNvSpPr txBox="1"/>
          <p:nvPr/>
        </p:nvSpPr>
        <p:spPr>
          <a:xfrm>
            <a:off x="1171577" y="-311348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58A59A3-D594-5AE3-344B-C457E86A4758}"/>
              </a:ext>
            </a:extLst>
          </p:cNvPr>
          <p:cNvSpPr txBox="1"/>
          <p:nvPr/>
        </p:nvSpPr>
        <p:spPr>
          <a:xfrm>
            <a:off x="1171576" y="-2254956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811A3EB-FFD9-0B28-7CF3-07BC036C67E1}"/>
              </a:ext>
            </a:extLst>
          </p:cNvPr>
          <p:cNvSpPr txBox="1"/>
          <p:nvPr/>
        </p:nvSpPr>
        <p:spPr>
          <a:xfrm>
            <a:off x="1171575" y="-1367314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DAC12EB1-9282-0B3B-97DD-EB87DE75F7A8}"/>
              </a:ext>
            </a:extLst>
          </p:cNvPr>
          <p:cNvSpPr txBox="1"/>
          <p:nvPr/>
        </p:nvSpPr>
        <p:spPr>
          <a:xfrm>
            <a:off x="1171576" y="-3972014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4" name="Bilde 3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77FCBECF-48C3-1180-FE89-947359824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EC41C8D7-4326-1E7C-E962-E982DC4D0CAC}"/>
              </a:ext>
            </a:extLst>
          </p:cNvPr>
          <p:cNvSpPr txBox="1"/>
          <p:nvPr/>
        </p:nvSpPr>
        <p:spPr>
          <a:xfrm>
            <a:off x="-8674418" y="508304"/>
            <a:ext cx="3358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Visuell Profil</a:t>
            </a:r>
          </a:p>
        </p:txBody>
      </p:sp>
      <p:pic>
        <p:nvPicPr>
          <p:cNvPr id="7" name="Bilde 6" descr="Et bilde som inneholder tekst, skjermbilde, Font, diagram&#10;&#10;Automatisk generert beskrivelse">
            <a:extLst>
              <a:ext uri="{FF2B5EF4-FFF2-40B4-BE49-F238E27FC236}">
                <a16:creationId xmlns:a16="http://schemas.microsoft.com/office/drawing/2014/main" id="{895FF280-1961-EF6F-0098-E84F855AE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74417" y="1366834"/>
            <a:ext cx="8398132" cy="47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0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53CE8178-D432-FEDF-A52B-DDE24EDDD5A1}"/>
              </a:ext>
            </a:extLst>
          </p:cNvPr>
          <p:cNvSpPr txBox="1"/>
          <p:nvPr/>
        </p:nvSpPr>
        <p:spPr>
          <a:xfrm>
            <a:off x="1109662" y="884636"/>
            <a:ext cx="3358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Visuell Profil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74986E6-DACF-7035-0972-85836707950B}"/>
              </a:ext>
            </a:extLst>
          </p:cNvPr>
          <p:cNvSpPr txBox="1"/>
          <p:nvPr/>
        </p:nvSpPr>
        <p:spPr>
          <a:xfrm>
            <a:off x="1171577" y="-311348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58A59A3-D594-5AE3-344B-C457E86A4758}"/>
              </a:ext>
            </a:extLst>
          </p:cNvPr>
          <p:cNvSpPr txBox="1"/>
          <p:nvPr/>
        </p:nvSpPr>
        <p:spPr>
          <a:xfrm>
            <a:off x="1171576" y="-2254956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811A3EB-FFD9-0B28-7CF3-07BC036C67E1}"/>
              </a:ext>
            </a:extLst>
          </p:cNvPr>
          <p:cNvSpPr txBox="1"/>
          <p:nvPr/>
        </p:nvSpPr>
        <p:spPr>
          <a:xfrm>
            <a:off x="1171575" y="-1367314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DAC12EB1-9282-0B3B-97DD-EB87DE75F7A8}"/>
              </a:ext>
            </a:extLst>
          </p:cNvPr>
          <p:cNvSpPr txBox="1"/>
          <p:nvPr/>
        </p:nvSpPr>
        <p:spPr>
          <a:xfrm>
            <a:off x="1171576" y="-3972014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4" name="Bilde 3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77FCBECF-48C3-1180-FE89-947359824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pic>
        <p:nvPicPr>
          <p:cNvPr id="15" name="Bilde 14" descr="Et bilde som inneholder tekst, skjermbilde, Font, diagram&#10;&#10;Automatisk generert beskrivelse">
            <a:extLst>
              <a:ext uri="{FF2B5EF4-FFF2-40B4-BE49-F238E27FC236}">
                <a16:creationId xmlns:a16="http://schemas.microsoft.com/office/drawing/2014/main" id="{5CE410EC-11A5-5F66-7B5F-20D40E9BA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3" y="1654077"/>
            <a:ext cx="8398132" cy="47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00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53CE8178-D432-FEDF-A52B-DDE24EDDD5A1}"/>
              </a:ext>
            </a:extLst>
          </p:cNvPr>
          <p:cNvSpPr txBox="1"/>
          <p:nvPr/>
        </p:nvSpPr>
        <p:spPr>
          <a:xfrm>
            <a:off x="-15381765" y="885679"/>
            <a:ext cx="6386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ADD75B6D-9D6C-BAAE-1DC1-83DA1C4AE2B5}"/>
              </a:ext>
            </a:extLst>
          </p:cNvPr>
          <p:cNvSpPr txBox="1"/>
          <p:nvPr/>
        </p:nvSpPr>
        <p:spPr>
          <a:xfrm>
            <a:off x="-15257940" y="1900715"/>
            <a:ext cx="62628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 Platform for administrering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Et system som tilrettelegger for oppretting, redigering og sletting av kundene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Brukervennlig, effektivt og trygt!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E314272-5618-A5AE-3EF3-DE2433140CE2}"/>
              </a:ext>
            </a:extLst>
          </p:cNvPr>
          <p:cNvSpPr txBox="1"/>
          <p:nvPr/>
        </p:nvSpPr>
        <p:spPr>
          <a:xfrm>
            <a:off x="1116008" y="176221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1116007" y="26207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1116006" y="35083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903686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14" name="Bilde 13">
            <a:extLst>
              <a:ext uri="{FF2B5EF4-FFF2-40B4-BE49-F238E27FC236}">
                <a16:creationId xmlns:a16="http://schemas.microsoft.com/office/drawing/2014/main" id="{6D96768E-2C1F-1A2B-801D-C7A5969B1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256" y="1762215"/>
            <a:ext cx="5914343" cy="2906213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17CFD3BF-912F-0AB2-527B-12E574436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7599" y="1966816"/>
            <a:ext cx="5076192" cy="2497009"/>
          </a:xfrm>
          <a:prstGeom prst="rect">
            <a:avLst/>
          </a:prstGeom>
        </p:spPr>
      </p:pic>
      <p:pic>
        <p:nvPicPr>
          <p:cNvPr id="5" name="Bilde 4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8395E943-0326-4464-101A-93E26F924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4138FC90-7A92-9464-7C16-A91D17C83D92}"/>
              </a:ext>
            </a:extLst>
          </p:cNvPr>
          <p:cNvSpPr txBox="1"/>
          <p:nvPr/>
        </p:nvSpPr>
        <p:spPr>
          <a:xfrm>
            <a:off x="993487" y="6896637"/>
            <a:ext cx="3358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Visuell Profil</a:t>
            </a:r>
          </a:p>
        </p:txBody>
      </p:sp>
      <p:pic>
        <p:nvPicPr>
          <p:cNvPr id="6" name="Bilde 5" descr="Et bilde som inneholder tekst, skjermbilde, Font, diagram&#10;&#10;Automatisk generert beskrivelse">
            <a:extLst>
              <a:ext uri="{FF2B5EF4-FFF2-40B4-BE49-F238E27FC236}">
                <a16:creationId xmlns:a16="http://schemas.microsoft.com/office/drawing/2014/main" id="{DA8B0610-23CB-4FDD-9DA7-9C1D67AB3B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72" y="7896303"/>
            <a:ext cx="8398132" cy="47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81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CE314272-5618-A5AE-3EF3-DE2433140CE2}"/>
              </a:ext>
            </a:extLst>
          </p:cNvPr>
          <p:cNvSpPr txBox="1"/>
          <p:nvPr/>
        </p:nvSpPr>
        <p:spPr>
          <a:xfrm>
            <a:off x="-2579692" y="183841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208361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1E3D04B-B234-D1B1-0703-EAFFE34A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1" y="1938749"/>
            <a:ext cx="5081588" cy="2497010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5703BF19-3BEA-B550-54B7-DF066A7238F8}"/>
              </a:ext>
            </a:extLst>
          </p:cNvPr>
          <p:cNvSpPr txBox="1"/>
          <p:nvPr/>
        </p:nvSpPr>
        <p:spPr>
          <a:xfrm>
            <a:off x="-1638571" y="208361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15" name="Bilde 14">
            <a:extLst>
              <a:ext uri="{FF2B5EF4-FFF2-40B4-BE49-F238E27FC236}">
                <a16:creationId xmlns:a16="http://schemas.microsoft.com/office/drawing/2014/main" id="{FA9F4F1E-B0D5-2C15-8D0E-5BBF39DC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350" y="1685689"/>
            <a:ext cx="5353033" cy="3254581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F3760F6D-56DF-14C8-6C2C-97063851B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050" y="1938750"/>
            <a:ext cx="5076192" cy="2497009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52FEF64A-6A90-D84B-CE2D-6A9372E63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2383" y="1591154"/>
            <a:ext cx="6415315" cy="3349116"/>
          </a:xfrm>
          <a:prstGeom prst="rect">
            <a:avLst/>
          </a:prstGeom>
        </p:spPr>
      </p:pic>
      <p:pic>
        <p:nvPicPr>
          <p:cNvPr id="2" name="Bilde 1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AEFF8EB2-DD1C-0BF6-FDFA-877A07A8D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74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-1200329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1E3D04B-B234-D1B1-0703-EAFFE34A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41" y="7354997"/>
            <a:ext cx="5413829" cy="2660268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16007" y="184072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539" y="1661400"/>
            <a:ext cx="4548537" cy="2765457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037A175E-CCA1-4291-30F6-277DCF8C80AD}"/>
              </a:ext>
            </a:extLst>
          </p:cNvPr>
          <p:cNvSpPr txBox="1"/>
          <p:nvPr/>
        </p:nvSpPr>
        <p:spPr>
          <a:xfrm>
            <a:off x="-2579694" y="184072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pic>
        <p:nvPicPr>
          <p:cNvPr id="14" name="Bilde 13">
            <a:extLst>
              <a:ext uri="{FF2B5EF4-FFF2-40B4-BE49-F238E27FC236}">
                <a16:creationId xmlns:a16="http://schemas.microsoft.com/office/drawing/2014/main" id="{025F0EB5-FAFB-E1FA-93B0-AF6D537B8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926" y="1661399"/>
            <a:ext cx="4737621" cy="2765457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F6559E2A-DB3D-3765-0DEB-AB1193CB2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640" y="7436626"/>
            <a:ext cx="5076192" cy="2497009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0522CD81-2064-9257-AAC7-E69E85F74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389" y="-2456483"/>
            <a:ext cx="5338611" cy="2050511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B9EED919-E027-B52C-AA78-C607C70D31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4727" y="-2447771"/>
            <a:ext cx="5253326" cy="2344259"/>
          </a:xfrm>
          <a:prstGeom prst="rect">
            <a:avLst/>
          </a:prstGeom>
        </p:spPr>
      </p:pic>
      <p:sp>
        <p:nvSpPr>
          <p:cNvPr id="11" name="Sirkel: hul 10">
            <a:extLst>
              <a:ext uri="{FF2B5EF4-FFF2-40B4-BE49-F238E27FC236}">
                <a16:creationId xmlns:a16="http://schemas.microsoft.com/office/drawing/2014/main" id="{79D7C504-1CD9-FDBD-6FD8-DF9D08E17B9E}"/>
              </a:ext>
            </a:extLst>
          </p:cNvPr>
          <p:cNvSpPr/>
          <p:nvPr/>
        </p:nvSpPr>
        <p:spPr>
          <a:xfrm>
            <a:off x="3990405" y="-1193200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80DD8595-4D4A-B12C-9724-A4D756F92016}"/>
              </a:ext>
            </a:extLst>
          </p:cNvPr>
          <p:cNvCxnSpPr/>
          <p:nvPr/>
        </p:nvCxnSpPr>
        <p:spPr>
          <a:xfrm flipH="1">
            <a:off x="4587383" y="-1436404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rkel: hul 16">
            <a:extLst>
              <a:ext uri="{FF2B5EF4-FFF2-40B4-BE49-F238E27FC236}">
                <a16:creationId xmlns:a16="http://schemas.microsoft.com/office/drawing/2014/main" id="{BE14A006-3B30-F7F7-0F23-ABEB4D232471}"/>
              </a:ext>
            </a:extLst>
          </p:cNvPr>
          <p:cNvSpPr/>
          <p:nvPr/>
        </p:nvSpPr>
        <p:spPr>
          <a:xfrm>
            <a:off x="9506656" y="-1157320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121AF80D-4ACC-9249-2BFB-09DCF5ADB2B2}"/>
              </a:ext>
            </a:extLst>
          </p:cNvPr>
          <p:cNvCxnSpPr/>
          <p:nvPr/>
        </p:nvCxnSpPr>
        <p:spPr>
          <a:xfrm flipH="1">
            <a:off x="10103634" y="-1400524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Bilde 18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9CD27C0E-B3F6-DBBD-CC27-BEA4ADD57B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32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35057" y="-1445949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045C8E8-D241-015D-9A17-0D3D4CAC9BD2}"/>
              </a:ext>
            </a:extLst>
          </p:cNvPr>
          <p:cNvSpPr txBox="1"/>
          <p:nvPr/>
        </p:nvSpPr>
        <p:spPr>
          <a:xfrm>
            <a:off x="1135056" y="31379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D124C08-56CC-3C1D-8BDC-89A30098F006}"/>
              </a:ext>
            </a:extLst>
          </p:cNvPr>
          <p:cNvSpPr txBox="1"/>
          <p:nvPr/>
        </p:nvSpPr>
        <p:spPr>
          <a:xfrm>
            <a:off x="-2364891" y="201810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2F0CD0CF-7BE9-0392-B5BD-DF4D6D02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39" y="7224368"/>
            <a:ext cx="4548537" cy="2765457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C84205C0-3F42-5192-0B9E-C58FACC5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826" y="7224367"/>
            <a:ext cx="4737621" cy="276545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E2F647AF-ABF1-C632-BEBA-E43D7004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68" y="2403744"/>
            <a:ext cx="5338611" cy="2050511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4782BE43-BBC5-AC48-9213-3504203EC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006" y="2412456"/>
            <a:ext cx="5253326" cy="2344259"/>
          </a:xfrm>
          <a:prstGeom prst="rect">
            <a:avLst/>
          </a:prstGeom>
        </p:spPr>
      </p:pic>
      <p:sp>
        <p:nvSpPr>
          <p:cNvPr id="16" name="Sirkel: hul 15">
            <a:extLst>
              <a:ext uri="{FF2B5EF4-FFF2-40B4-BE49-F238E27FC236}">
                <a16:creationId xmlns:a16="http://schemas.microsoft.com/office/drawing/2014/main" id="{1DDA63F3-B982-51A2-6873-5CFFC37F40BD}"/>
              </a:ext>
            </a:extLst>
          </p:cNvPr>
          <p:cNvSpPr/>
          <p:nvPr/>
        </p:nvSpPr>
        <p:spPr>
          <a:xfrm>
            <a:off x="3968684" y="3667027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09716682-8912-E2D5-76E3-2606DCCB23F6}"/>
              </a:ext>
            </a:extLst>
          </p:cNvPr>
          <p:cNvCxnSpPr/>
          <p:nvPr/>
        </p:nvCxnSpPr>
        <p:spPr>
          <a:xfrm flipH="1">
            <a:off x="4565662" y="3423823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irkel: hul 18">
            <a:extLst>
              <a:ext uri="{FF2B5EF4-FFF2-40B4-BE49-F238E27FC236}">
                <a16:creationId xmlns:a16="http://schemas.microsoft.com/office/drawing/2014/main" id="{72F4751A-267B-8661-6282-CC86994686F3}"/>
              </a:ext>
            </a:extLst>
          </p:cNvPr>
          <p:cNvSpPr/>
          <p:nvPr/>
        </p:nvSpPr>
        <p:spPr>
          <a:xfrm>
            <a:off x="9484935" y="3702907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F4164890-1FBC-E188-73A2-05603C54FCBF}"/>
              </a:ext>
            </a:extLst>
          </p:cNvPr>
          <p:cNvCxnSpPr/>
          <p:nvPr/>
        </p:nvCxnSpPr>
        <p:spPr>
          <a:xfrm flipH="1">
            <a:off x="10081913" y="3459703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de 4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58DCB5B3-B3BC-30DE-A383-3DF5DBA04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35057" y="-1445949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0045C8E8-D241-015D-9A17-0D3D4CAC9BD2}"/>
              </a:ext>
            </a:extLst>
          </p:cNvPr>
          <p:cNvSpPr txBox="1"/>
          <p:nvPr/>
        </p:nvSpPr>
        <p:spPr>
          <a:xfrm>
            <a:off x="1135056" y="-1477328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62FB0E21-6322-9FD7-1CEC-8650BBE298FE}"/>
              </a:ext>
            </a:extLst>
          </p:cNvPr>
          <p:cNvSpPr txBox="1"/>
          <p:nvPr/>
        </p:nvSpPr>
        <p:spPr>
          <a:xfrm>
            <a:off x="-6521621" y="1720840"/>
            <a:ext cx="6362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Vi lagrer informasjon og håndterer den etter lovverket gitt av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Brukere av tjenesten godkjenner Terms </a:t>
            </a:r>
            <a:r>
              <a:rPr lang="nb-NO" sz="2400" dirty="0" err="1"/>
              <a:t>of</a:t>
            </a:r>
            <a:r>
              <a:rPr lang="nb-NO" sz="2400" dirty="0"/>
              <a:t> Service og velger å delta frivillig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Kun nødvendig informasjon lagres og slettes dersom det ikke lenger en noe hensikt å beholde den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8EE360A-D982-6F84-EA22-AB5ECBB4B1F2}"/>
              </a:ext>
            </a:extLst>
          </p:cNvPr>
          <p:cNvSpPr txBox="1"/>
          <p:nvPr/>
        </p:nvSpPr>
        <p:spPr>
          <a:xfrm>
            <a:off x="12493454" y="26849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0885B8CA-E097-5CDD-F8E4-18F853B7CC5E}"/>
              </a:ext>
            </a:extLst>
          </p:cNvPr>
          <p:cNvSpPr txBox="1"/>
          <p:nvPr/>
        </p:nvSpPr>
        <p:spPr>
          <a:xfrm>
            <a:off x="1069804" y="212735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B756BAA-4AB3-7B30-3208-BB985F099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8" y="2403744"/>
            <a:ext cx="5338611" cy="2050511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8AE2C29-E015-8119-875A-552C96E79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006" y="2412456"/>
            <a:ext cx="5253326" cy="2344259"/>
          </a:xfrm>
          <a:prstGeom prst="rect">
            <a:avLst/>
          </a:prstGeom>
        </p:spPr>
      </p:pic>
      <p:sp>
        <p:nvSpPr>
          <p:cNvPr id="8" name="Sirkel: hul 7">
            <a:extLst>
              <a:ext uri="{FF2B5EF4-FFF2-40B4-BE49-F238E27FC236}">
                <a16:creationId xmlns:a16="http://schemas.microsoft.com/office/drawing/2014/main" id="{795920CC-C2E2-CB4F-D6E7-C3473CAFE7CA}"/>
              </a:ext>
            </a:extLst>
          </p:cNvPr>
          <p:cNvSpPr/>
          <p:nvPr/>
        </p:nvSpPr>
        <p:spPr>
          <a:xfrm>
            <a:off x="4929192" y="3697773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D7F11093-39DB-5181-810B-E3EA509D2DBD}"/>
              </a:ext>
            </a:extLst>
          </p:cNvPr>
          <p:cNvCxnSpPr>
            <a:cxnSpLocks/>
          </p:cNvCxnSpPr>
          <p:nvPr/>
        </p:nvCxnSpPr>
        <p:spPr>
          <a:xfrm>
            <a:off x="4800465" y="3428999"/>
            <a:ext cx="358060" cy="26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irkel: hul 12">
            <a:extLst>
              <a:ext uri="{FF2B5EF4-FFF2-40B4-BE49-F238E27FC236}">
                <a16:creationId xmlns:a16="http://schemas.microsoft.com/office/drawing/2014/main" id="{03DB1FB4-C6CB-B307-9827-E0CDE8B9C142}"/>
              </a:ext>
            </a:extLst>
          </p:cNvPr>
          <p:cNvSpPr/>
          <p:nvPr/>
        </p:nvSpPr>
        <p:spPr>
          <a:xfrm>
            <a:off x="10506612" y="3697773"/>
            <a:ext cx="673578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F4D6DF2-05DB-C570-7938-8A23646EF21F}"/>
              </a:ext>
            </a:extLst>
          </p:cNvPr>
          <p:cNvCxnSpPr>
            <a:cxnSpLocks/>
          </p:cNvCxnSpPr>
          <p:nvPr/>
        </p:nvCxnSpPr>
        <p:spPr>
          <a:xfrm>
            <a:off x="10194776" y="3456800"/>
            <a:ext cx="367536" cy="278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Bilde 15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57E64A46-B8CE-48EE-9A2F-7C280B56D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gatt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659</Words>
  <Application>Microsoft Office PowerPoint</Application>
  <PresentationFormat>Widescreen</PresentationFormat>
  <Paragraphs>247</Paragraphs>
  <Slides>17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3" baseType="lpstr">
      <vt:lpstr>Yu Gothic</vt:lpstr>
      <vt:lpstr>Yu Gothic UI Semibold</vt:lpstr>
      <vt:lpstr>Aptos</vt:lpstr>
      <vt:lpstr>Arial</vt:lpstr>
      <vt:lpstr>Walbaum Display</vt:lpstr>
      <vt:lpstr>RegattaVTI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Jonas Torgersen Topper</dc:creator>
  <cp:lastModifiedBy>Edgar Ariel Molinari Fernandez</cp:lastModifiedBy>
  <cp:revision>114</cp:revision>
  <dcterms:created xsi:type="dcterms:W3CDTF">2024-04-02T07:24:07Z</dcterms:created>
  <dcterms:modified xsi:type="dcterms:W3CDTF">2024-04-08T11:54:39Z</dcterms:modified>
</cp:coreProperties>
</file>