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3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A38E-9F09-445C-BA1E-5368DD676257}" type="datetimeFigureOut">
              <a:rPr lang="nb-NO" smtClean="0"/>
              <a:t>04.04.2024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B190-9C2A-43DC-A7E3-C314718E82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33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FB190-9C2A-43DC-A7E3-C314718E821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4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72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6684C2-6A38-439A-B608-64C3C746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7690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B469296-B966-DCF7-41E2-4DC5D223B461}"/>
              </a:ext>
            </a:extLst>
          </p:cNvPr>
          <p:cNvCxnSpPr>
            <a:cxnSpLocks/>
          </p:cNvCxnSpPr>
          <p:nvPr/>
        </p:nvCxnSpPr>
        <p:spPr>
          <a:xfrm>
            <a:off x="2009138" y="4111394"/>
            <a:ext cx="81737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86F8340-72D7-F0B4-1A35-CD792DFCD1CF}"/>
              </a:ext>
            </a:extLst>
          </p:cNvPr>
          <p:cNvSpPr txBox="1"/>
          <p:nvPr/>
        </p:nvSpPr>
        <p:spPr>
          <a:xfrm>
            <a:off x="8249" y="4580481"/>
            <a:ext cx="1217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Jonas, Ariel og Oliver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1E9FC2C0-F9FF-C19C-CDFB-297368576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426678"/>
            <a:ext cx="5591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1285875" y="938442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1285875" y="2088971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0CF682E9-DC76-828B-F4C7-6AE05C66AD5F}"/>
              </a:ext>
            </a:extLst>
          </p:cNvPr>
          <p:cNvSpPr txBox="1"/>
          <p:nvPr/>
        </p:nvSpPr>
        <p:spPr>
          <a:xfrm>
            <a:off x="3587140" y="-1115402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Trello</a:t>
            </a:r>
            <a:r>
              <a:rPr lang="nb-NO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 | To-do liste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37466EE-F873-A2FB-1D49-06081CFB7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06" y="6966886"/>
            <a:ext cx="5533388" cy="48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8293553" y="1025528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8293553" y="2176057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85FFD66-8C9B-D1F1-D166-B9ADB190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306" y="1357327"/>
            <a:ext cx="5533388" cy="489989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E0DD3DEA-0A79-DCE2-F6B5-5B4E0C35610B}"/>
              </a:ext>
            </a:extLst>
          </p:cNvPr>
          <p:cNvSpPr txBox="1"/>
          <p:nvPr/>
        </p:nvSpPr>
        <p:spPr>
          <a:xfrm>
            <a:off x="3587140" y="457500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Trello</a:t>
            </a:r>
            <a:r>
              <a:rPr lang="nb-NO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 | To-do liste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4D3E15A-4D3E-7862-3F03-04A0DB7D6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93" y="-5281051"/>
            <a:ext cx="6187471" cy="5129266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E2AE90-E8EE-087A-6F99-84E0E0C73409}"/>
              </a:ext>
            </a:extLst>
          </p:cNvPr>
          <p:cNvSpPr txBox="1"/>
          <p:nvPr/>
        </p:nvSpPr>
        <p:spPr>
          <a:xfrm>
            <a:off x="7040870" y="-816638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Github - Versjonskontroll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7658916-E1EB-5853-2D4F-774A76EED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293" y="-6859519"/>
            <a:ext cx="6252471" cy="15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59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13290379" y="24182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8293553" y="1025528"/>
            <a:ext cx="8410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8293553" y="2176057"/>
            <a:ext cx="3666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        -Systemutvikler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          -Lead-designer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        -Arkitekt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181FEAA-EB4F-6003-8EAE-3E96750F9348}"/>
              </a:ext>
            </a:extLst>
          </p:cNvPr>
          <p:cNvSpPr txBox="1"/>
          <p:nvPr/>
        </p:nvSpPr>
        <p:spPr>
          <a:xfrm>
            <a:off x="2125201" y="-1598335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68BFA0C6-7773-2DCC-BFD7-0693CBC5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85FFD66-8C9B-D1F1-D166-B9ADB190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90894" y="1308400"/>
            <a:ext cx="5533388" cy="489989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E0DD3DEA-0A79-DCE2-F6B5-5B4E0C35610B}"/>
              </a:ext>
            </a:extLst>
          </p:cNvPr>
          <p:cNvSpPr txBox="1"/>
          <p:nvPr/>
        </p:nvSpPr>
        <p:spPr>
          <a:xfrm>
            <a:off x="-5633060" y="397523"/>
            <a:ext cx="5017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Trello</a:t>
            </a:r>
            <a:r>
              <a:rPr lang="nb-NO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 | To-do liste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C59ADBAD-6EB4-5F13-D3AE-F201E082E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70" y="1794969"/>
            <a:ext cx="5858294" cy="4856386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F8B62767-B8C0-36ED-7FD7-606A93EAC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70" y="316918"/>
            <a:ext cx="5858294" cy="1478051"/>
          </a:xfrm>
          <a:prstGeom prst="rect">
            <a:avLst/>
          </a:prstGeom>
        </p:spPr>
      </p:pic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4E2CAF3-14CC-A118-77CB-AEB9DE52AD07}"/>
              </a:ext>
            </a:extLst>
          </p:cNvPr>
          <p:cNvSpPr txBox="1"/>
          <p:nvPr/>
        </p:nvSpPr>
        <p:spPr>
          <a:xfrm>
            <a:off x="7053570" y="582189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Github - Versjonskontroll</a:t>
            </a:r>
          </a:p>
        </p:txBody>
      </p:sp>
    </p:spTree>
    <p:extLst>
      <p:ext uri="{BB962C8B-B14F-4D97-AF65-F5344CB8AC3E}">
        <p14:creationId xmlns:p14="http://schemas.microsoft.com/office/powerpoint/2010/main" val="260364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9E6866F8-A325-2F0D-6D29-70AB617FE02B}"/>
              </a:ext>
            </a:extLst>
          </p:cNvPr>
          <p:cNvSpPr txBox="1"/>
          <p:nvPr/>
        </p:nvSpPr>
        <p:spPr>
          <a:xfrm>
            <a:off x="-4723039" y="619039"/>
            <a:ext cx="3848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B3B8AE2-7BFD-AD12-6173-212E642E1454}"/>
              </a:ext>
            </a:extLst>
          </p:cNvPr>
          <p:cNvSpPr txBox="1"/>
          <p:nvPr/>
        </p:nvSpPr>
        <p:spPr>
          <a:xfrm>
            <a:off x="-4723039" y="1967224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Oliver – Systemutvikler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Ariel – Lead-designer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Jonas - Arkitekt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28955A9-C8F3-AC4D-4C8B-A0CD59B96760}"/>
              </a:ext>
            </a:extLst>
          </p:cNvPr>
          <p:cNvSpPr txBox="1"/>
          <p:nvPr/>
        </p:nvSpPr>
        <p:spPr>
          <a:xfrm>
            <a:off x="2125201" y="1243949"/>
            <a:ext cx="7941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</a:t>
            </a:r>
          </a:p>
        </p:txBody>
      </p:sp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40DAC41D-6B1B-4258-6CC6-C556F189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51" y="2330207"/>
            <a:ext cx="4124898" cy="29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496A675-FDE7-3577-6D3B-98ECE2B812D5}"/>
              </a:ext>
            </a:extLst>
          </p:cNvPr>
          <p:cNvSpPr txBox="1"/>
          <p:nvPr/>
        </p:nvSpPr>
        <p:spPr>
          <a:xfrm>
            <a:off x="1171575" y="684851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Innhold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433D909-310A-988F-1411-465251519B4C}"/>
              </a:ext>
            </a:extLst>
          </p:cNvPr>
          <p:cNvSpPr txBox="1"/>
          <p:nvPr/>
        </p:nvSpPr>
        <p:spPr>
          <a:xfrm>
            <a:off x="1114721" y="1556500"/>
            <a:ext cx="4795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Utviklerne bak Bedriftsportalen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Trello</a:t>
            </a: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og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Demonstrasjon av tjenesten og kode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9B589C0-852F-4831-3E9D-3B3D5F46BC00}"/>
              </a:ext>
            </a:extLst>
          </p:cNvPr>
          <p:cNvSpPr txBox="1"/>
          <p:nvPr/>
        </p:nvSpPr>
        <p:spPr>
          <a:xfrm>
            <a:off x="1114721" y="5773039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Bare å stille spørsmål underveis!</a:t>
            </a:r>
          </a:p>
        </p:txBody>
      </p:sp>
      <p:pic>
        <p:nvPicPr>
          <p:cNvPr id="3" name="Bilde 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651C939-8525-4050-D9A8-88748D064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71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1109662" y="884636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1171575" y="2090172"/>
            <a:ext cx="6262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74986E6-DACF-7035-0972-85836707950B}"/>
              </a:ext>
            </a:extLst>
          </p:cNvPr>
          <p:cNvSpPr txBox="1"/>
          <p:nvPr/>
        </p:nvSpPr>
        <p:spPr>
          <a:xfrm>
            <a:off x="1171577" y="-311348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58A59A3-D594-5AE3-344B-C457E86A4758}"/>
              </a:ext>
            </a:extLst>
          </p:cNvPr>
          <p:cNvSpPr txBox="1"/>
          <p:nvPr/>
        </p:nvSpPr>
        <p:spPr>
          <a:xfrm>
            <a:off x="1171576" y="-2254956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811A3EB-FFD9-0B28-7CF3-07BC036C67E1}"/>
              </a:ext>
            </a:extLst>
          </p:cNvPr>
          <p:cNvSpPr txBox="1"/>
          <p:nvPr/>
        </p:nvSpPr>
        <p:spPr>
          <a:xfrm>
            <a:off x="1171575" y="-1367314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DAC12EB1-9282-0B3B-97DD-EB87DE75F7A8}"/>
              </a:ext>
            </a:extLst>
          </p:cNvPr>
          <p:cNvSpPr txBox="1"/>
          <p:nvPr/>
        </p:nvSpPr>
        <p:spPr>
          <a:xfrm>
            <a:off x="1171576" y="-3972014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4" name="Bilde 3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77FCBECF-48C3-1180-FE89-947359824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53CE8178-D432-FEDF-A52B-DDE24EDDD5A1}"/>
              </a:ext>
            </a:extLst>
          </p:cNvPr>
          <p:cNvSpPr txBox="1"/>
          <p:nvPr/>
        </p:nvSpPr>
        <p:spPr>
          <a:xfrm>
            <a:off x="-15381765" y="885679"/>
            <a:ext cx="6386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Hva er bedriftsportalen?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DD75B6D-9D6C-BAAE-1DC1-83DA1C4AE2B5}"/>
              </a:ext>
            </a:extLst>
          </p:cNvPr>
          <p:cNvSpPr txBox="1"/>
          <p:nvPr/>
        </p:nvSpPr>
        <p:spPr>
          <a:xfrm>
            <a:off x="-15257940" y="1900715"/>
            <a:ext cx="6262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En Platform for administrering av kunder og deres ansatte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Et system som tilrettelegger for oppretting, redigering og sletting av kundene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Brukervennlig, effektivt og trygt!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1116008" y="17622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1116007" y="26207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1116006" y="35083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903686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6D96768E-2C1F-1A2B-801D-C7A5969B1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256" y="1762215"/>
            <a:ext cx="5914343" cy="2906213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17CFD3BF-912F-0AB2-527B-12E574436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599" y="1966816"/>
            <a:ext cx="5076192" cy="2497009"/>
          </a:xfrm>
          <a:prstGeom prst="rect">
            <a:avLst/>
          </a:prstGeom>
        </p:spPr>
      </p:pic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8395E943-0326-4464-101A-93E26F924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CE314272-5618-A5AE-3EF3-DE2433140CE2}"/>
              </a:ext>
            </a:extLst>
          </p:cNvPr>
          <p:cNvSpPr txBox="1"/>
          <p:nvPr/>
        </p:nvSpPr>
        <p:spPr>
          <a:xfrm>
            <a:off x="-2579692" y="1838415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208361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1" y="1938749"/>
            <a:ext cx="5081588" cy="249701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703BF19-3BEA-B550-54B7-DF066A7238F8}"/>
              </a:ext>
            </a:extLst>
          </p:cNvPr>
          <p:cNvSpPr txBox="1"/>
          <p:nvPr/>
        </p:nvSpPr>
        <p:spPr>
          <a:xfrm>
            <a:off x="-1638571" y="208361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FA9F4F1E-B0D5-2C15-8D0E-5BBF39DC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50" y="1685689"/>
            <a:ext cx="5353033" cy="3254581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F3760F6D-56DF-14C8-6C2C-97063851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050" y="1938750"/>
            <a:ext cx="5076192" cy="2497009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52FEF64A-6A90-D84B-CE2D-6A9372E63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383" y="1591154"/>
            <a:ext cx="6415315" cy="3349116"/>
          </a:xfrm>
          <a:prstGeom prst="rect">
            <a:avLst/>
          </a:prstGeom>
        </p:spPr>
      </p:pic>
      <p:pic>
        <p:nvPicPr>
          <p:cNvPr id="2" name="Bilde 1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AEFF8EB2-DD1C-0BF6-FDFA-877A07A8D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Font, skjermbilde, Grafikk, logo&#10;&#10;Automatisk generert beskrivelse">
            <a:extLst>
              <a:ext uri="{FF2B5EF4-FFF2-40B4-BE49-F238E27FC236}">
                <a16:creationId xmlns:a16="http://schemas.microsoft.com/office/drawing/2014/main" id="{E26039A8-4518-2CE0-552B-5C46B9CC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6" y="-5447434"/>
            <a:ext cx="6039687" cy="4818784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B1932FB-6C9A-6B70-A523-0092AD951AF9}"/>
              </a:ext>
            </a:extLst>
          </p:cNvPr>
          <p:cNvSpPr txBox="1"/>
          <p:nvPr/>
        </p:nvSpPr>
        <p:spPr>
          <a:xfrm>
            <a:off x="1116007" y="-1200329"/>
            <a:ext cx="266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</a:t>
            </a:r>
            <a:r>
              <a:rPr lang="nb-NO" sz="40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reate</a:t>
            </a:r>
            <a:endParaRPr lang="nb-NO" sz="4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1E3D04B-B234-D1B1-0703-EAFFE34A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1" y="7354997"/>
            <a:ext cx="5413829" cy="2660268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16007" y="184072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39" y="1661400"/>
            <a:ext cx="4548537" cy="2765457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037A175E-CCA1-4291-30F6-277DCF8C80AD}"/>
              </a:ext>
            </a:extLst>
          </p:cNvPr>
          <p:cNvSpPr txBox="1"/>
          <p:nvPr/>
        </p:nvSpPr>
        <p:spPr>
          <a:xfrm>
            <a:off x="-2579694" y="184072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025F0EB5-FAFB-E1FA-93B0-AF6D537B8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26" y="1661399"/>
            <a:ext cx="4737621" cy="2765457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F6559E2A-DB3D-3765-0DEB-AB1193CB2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40" y="7436626"/>
            <a:ext cx="5076192" cy="2497009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0522CD81-2064-9257-AAC7-E69E85F74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89" y="-2456483"/>
            <a:ext cx="5338611" cy="2050511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B9EED919-E027-B52C-AA78-C607C70D3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727" y="-2447771"/>
            <a:ext cx="5253326" cy="2344259"/>
          </a:xfrm>
          <a:prstGeom prst="rect">
            <a:avLst/>
          </a:prstGeom>
        </p:spPr>
      </p:pic>
      <p:sp>
        <p:nvSpPr>
          <p:cNvPr id="11" name="Sirkel: hul 10">
            <a:extLst>
              <a:ext uri="{FF2B5EF4-FFF2-40B4-BE49-F238E27FC236}">
                <a16:creationId xmlns:a16="http://schemas.microsoft.com/office/drawing/2014/main" id="{79D7C504-1CD9-FDBD-6FD8-DF9D08E17B9E}"/>
              </a:ext>
            </a:extLst>
          </p:cNvPr>
          <p:cNvSpPr/>
          <p:nvPr/>
        </p:nvSpPr>
        <p:spPr>
          <a:xfrm>
            <a:off x="3990405" y="-119320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80DD8595-4D4A-B12C-9724-A4D756F92016}"/>
              </a:ext>
            </a:extLst>
          </p:cNvPr>
          <p:cNvCxnSpPr/>
          <p:nvPr/>
        </p:nvCxnSpPr>
        <p:spPr>
          <a:xfrm flipH="1">
            <a:off x="4587383" y="-143640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rkel: hul 16">
            <a:extLst>
              <a:ext uri="{FF2B5EF4-FFF2-40B4-BE49-F238E27FC236}">
                <a16:creationId xmlns:a16="http://schemas.microsoft.com/office/drawing/2014/main" id="{BE14A006-3B30-F7F7-0F23-ABEB4D232471}"/>
              </a:ext>
            </a:extLst>
          </p:cNvPr>
          <p:cNvSpPr/>
          <p:nvPr/>
        </p:nvSpPr>
        <p:spPr>
          <a:xfrm>
            <a:off x="9506656" y="-1157320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121AF80D-4ACC-9249-2BFB-09DCF5ADB2B2}"/>
              </a:ext>
            </a:extLst>
          </p:cNvPr>
          <p:cNvCxnSpPr/>
          <p:nvPr/>
        </p:nvCxnSpPr>
        <p:spPr>
          <a:xfrm flipH="1">
            <a:off x="10103634" y="-1400524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de 18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9CD27C0E-B3F6-DBBD-CC27-BEA4ADD57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3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Sylinder 8">
            <a:extLst>
              <a:ext uri="{FF2B5EF4-FFF2-40B4-BE49-F238E27FC236}">
                <a16:creationId xmlns:a16="http://schemas.microsoft.com/office/drawing/2014/main" id="{BEDC57DB-2F8F-47E2-3742-6CCCD51D93B3}"/>
              </a:ext>
            </a:extLst>
          </p:cNvPr>
          <p:cNvSpPr txBox="1"/>
          <p:nvPr/>
        </p:nvSpPr>
        <p:spPr>
          <a:xfrm>
            <a:off x="-2579693" y="2696944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31379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D124C08-56CC-3C1D-8BDC-89A30098F006}"/>
              </a:ext>
            </a:extLst>
          </p:cNvPr>
          <p:cNvSpPr txBox="1"/>
          <p:nvPr/>
        </p:nvSpPr>
        <p:spPr>
          <a:xfrm>
            <a:off x="-2364891" y="201810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F0CD0CF-7BE9-0392-B5BD-DF4D6D02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9" y="7224368"/>
            <a:ext cx="4548537" cy="2765457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84205C0-3F42-5192-0B9E-C58FACC5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26" y="7224367"/>
            <a:ext cx="4737621" cy="27654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E2F647AF-ABF1-C632-BEBA-E43D7004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4782BE43-BBC5-AC48-9213-3504203EC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16" name="Sirkel: hul 15">
            <a:extLst>
              <a:ext uri="{FF2B5EF4-FFF2-40B4-BE49-F238E27FC236}">
                <a16:creationId xmlns:a16="http://schemas.microsoft.com/office/drawing/2014/main" id="{1DDA63F3-B982-51A2-6873-5CFFC37F40BD}"/>
              </a:ext>
            </a:extLst>
          </p:cNvPr>
          <p:cNvSpPr/>
          <p:nvPr/>
        </p:nvSpPr>
        <p:spPr>
          <a:xfrm>
            <a:off x="3968684" y="366702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09716682-8912-E2D5-76E3-2606DCCB23F6}"/>
              </a:ext>
            </a:extLst>
          </p:cNvPr>
          <p:cNvCxnSpPr/>
          <p:nvPr/>
        </p:nvCxnSpPr>
        <p:spPr>
          <a:xfrm flipH="1">
            <a:off x="4565662" y="342382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irkel: hul 18">
            <a:extLst>
              <a:ext uri="{FF2B5EF4-FFF2-40B4-BE49-F238E27FC236}">
                <a16:creationId xmlns:a16="http://schemas.microsoft.com/office/drawing/2014/main" id="{72F4751A-267B-8661-6282-CC86994686F3}"/>
              </a:ext>
            </a:extLst>
          </p:cNvPr>
          <p:cNvSpPr/>
          <p:nvPr/>
        </p:nvSpPr>
        <p:spPr>
          <a:xfrm>
            <a:off x="9484935" y="3702907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F4164890-1FBC-E188-73A2-05603C54FCBF}"/>
              </a:ext>
            </a:extLst>
          </p:cNvPr>
          <p:cNvCxnSpPr/>
          <p:nvPr/>
        </p:nvCxnSpPr>
        <p:spPr>
          <a:xfrm flipH="1">
            <a:off x="10081913" y="3459703"/>
            <a:ext cx="329938" cy="313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e 4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8DCB5B3-B3BC-30DE-A383-3DF5DBA04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Sylinder 9">
            <a:extLst>
              <a:ext uri="{FF2B5EF4-FFF2-40B4-BE49-F238E27FC236}">
                <a16:creationId xmlns:a16="http://schemas.microsoft.com/office/drawing/2014/main" id="{1A7DAA38-29E5-ADA5-05BD-B759A504B5C0}"/>
              </a:ext>
            </a:extLst>
          </p:cNvPr>
          <p:cNvSpPr txBox="1"/>
          <p:nvPr/>
        </p:nvSpPr>
        <p:spPr>
          <a:xfrm>
            <a:off x="-2579694" y="3584586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C90F41D-9157-4146-B4E3-746C0CF71E2F}"/>
              </a:ext>
            </a:extLst>
          </p:cNvPr>
          <p:cNvSpPr txBox="1"/>
          <p:nvPr/>
        </p:nvSpPr>
        <p:spPr>
          <a:xfrm>
            <a:off x="1135057" y="-1445949"/>
            <a:ext cx="23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ead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0045C8E8-D241-015D-9A17-0D3D4CAC9BD2}"/>
              </a:ext>
            </a:extLst>
          </p:cNvPr>
          <p:cNvSpPr txBox="1"/>
          <p:nvPr/>
        </p:nvSpPr>
        <p:spPr>
          <a:xfrm>
            <a:off x="1135056" y="-1477328"/>
            <a:ext cx="231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</a:t>
            </a:r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pdate</a:t>
            </a:r>
          </a:p>
          <a:p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2FB0E21-6322-9FD7-1CEC-8650BBE298FE}"/>
              </a:ext>
            </a:extLst>
          </p:cNvPr>
          <p:cNvSpPr txBox="1"/>
          <p:nvPr/>
        </p:nvSpPr>
        <p:spPr>
          <a:xfrm>
            <a:off x="-6521621" y="172084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Brukere av tjenesten godkjenner Terms </a:t>
            </a:r>
            <a:r>
              <a:rPr lang="nb-NO" sz="2400" dirty="0" err="1"/>
              <a:t>of</a:t>
            </a:r>
            <a:r>
              <a:rPr lang="nb-NO" sz="2400" dirty="0"/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Kun nødvendig informasjon lagres og slettes dersom det ikke lenger en noe hensikt å beholde den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8EE360A-D982-6F84-EA22-AB5ECBB4B1F2}"/>
              </a:ext>
            </a:extLst>
          </p:cNvPr>
          <p:cNvSpPr txBox="1"/>
          <p:nvPr/>
        </p:nvSpPr>
        <p:spPr>
          <a:xfrm>
            <a:off x="12493454" y="2684959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885B8CA-E097-5CDD-F8E4-18F853B7CC5E}"/>
              </a:ext>
            </a:extLst>
          </p:cNvPr>
          <p:cNvSpPr txBox="1"/>
          <p:nvPr/>
        </p:nvSpPr>
        <p:spPr>
          <a:xfrm>
            <a:off x="1069804" y="212735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B756BAA-4AB3-7B30-3208-BB985F09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8" y="2403744"/>
            <a:ext cx="5338611" cy="2050511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8AE2C29-E015-8119-875A-552C96E7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06" y="2412456"/>
            <a:ext cx="5253326" cy="2344259"/>
          </a:xfrm>
          <a:prstGeom prst="rect">
            <a:avLst/>
          </a:prstGeom>
        </p:spPr>
      </p:pic>
      <p:sp>
        <p:nvSpPr>
          <p:cNvPr id="8" name="Sirkel: hul 7">
            <a:extLst>
              <a:ext uri="{FF2B5EF4-FFF2-40B4-BE49-F238E27FC236}">
                <a16:creationId xmlns:a16="http://schemas.microsoft.com/office/drawing/2014/main" id="{795920CC-C2E2-CB4F-D6E7-C3473CAFE7CA}"/>
              </a:ext>
            </a:extLst>
          </p:cNvPr>
          <p:cNvSpPr/>
          <p:nvPr/>
        </p:nvSpPr>
        <p:spPr>
          <a:xfrm>
            <a:off x="4929192" y="3697773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D7F11093-39DB-5181-810B-E3EA509D2DBD}"/>
              </a:ext>
            </a:extLst>
          </p:cNvPr>
          <p:cNvCxnSpPr>
            <a:cxnSpLocks/>
          </p:cNvCxnSpPr>
          <p:nvPr/>
        </p:nvCxnSpPr>
        <p:spPr>
          <a:xfrm>
            <a:off x="4800465" y="3428999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irkel: hul 12">
            <a:extLst>
              <a:ext uri="{FF2B5EF4-FFF2-40B4-BE49-F238E27FC236}">
                <a16:creationId xmlns:a16="http://schemas.microsoft.com/office/drawing/2014/main" id="{03DB1FB4-C6CB-B307-9827-E0CDE8B9C142}"/>
              </a:ext>
            </a:extLst>
          </p:cNvPr>
          <p:cNvSpPr/>
          <p:nvPr/>
        </p:nvSpPr>
        <p:spPr>
          <a:xfrm>
            <a:off x="10506612" y="3697773"/>
            <a:ext cx="673578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F4D6DF2-05DB-C570-7938-8A23646EF21F}"/>
              </a:ext>
            </a:extLst>
          </p:cNvPr>
          <p:cNvCxnSpPr>
            <a:cxnSpLocks/>
          </p:cNvCxnSpPr>
          <p:nvPr/>
        </p:nvCxnSpPr>
        <p:spPr>
          <a:xfrm>
            <a:off x="10194776" y="3456800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57E64A46-B8CE-48EE-9A2F-7C280B56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E1742CDB-AC92-E6F7-9FA8-BB1B8EC9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3" y="7635945"/>
            <a:ext cx="5858294" cy="3561774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FE77365E-0A23-CBB0-B1A0-80452C3AC1C7}"/>
              </a:ext>
            </a:extLst>
          </p:cNvPr>
          <p:cNvSpPr txBox="1"/>
          <p:nvPr/>
        </p:nvSpPr>
        <p:spPr>
          <a:xfrm>
            <a:off x="1069804" y="-1326028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</a:t>
            </a:r>
            <a:r>
              <a:rPr lang="nb-NO" sz="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elete</a:t>
            </a:r>
            <a:endParaRPr lang="nb-NO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9E2C451-096F-6B46-BAE5-FF779C8E983F}"/>
              </a:ext>
            </a:extLst>
          </p:cNvPr>
          <p:cNvSpPr txBox="1"/>
          <p:nvPr/>
        </p:nvSpPr>
        <p:spPr>
          <a:xfrm>
            <a:off x="8575504" y="2743200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GDPR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18EAA59-7692-32AB-3676-166E638AFB70}"/>
              </a:ext>
            </a:extLst>
          </p:cNvPr>
          <p:cNvSpPr txBox="1"/>
          <p:nvPr/>
        </p:nvSpPr>
        <p:spPr>
          <a:xfrm>
            <a:off x="833228" y="636091"/>
            <a:ext cx="6362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Vi lagrer informasjon og håndterer den etter lovverket gitt av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Brukere av tjenesten godkjenner </a:t>
            </a:r>
          </a:p>
          <a:p>
            <a:r>
              <a:rPr lang="nb-NO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   Terms </a:t>
            </a:r>
            <a:r>
              <a:rPr lang="nb-NO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of</a:t>
            </a:r>
            <a:r>
              <a:rPr lang="nb-NO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Service og velger å delta frivillig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Kun nødvendig informasjon lagres og slettes dersom det ikke lenger en noe hensikt å beholde 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Bruker innlogging gjøres trygt ved bruk av </a:t>
            </a:r>
            <a:r>
              <a:rPr lang="nb-NO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hashing</a:t>
            </a:r>
            <a:r>
              <a:rPr lang="nb-NO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og CSRF-tokens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AE1F0002-1BD4-1921-F464-ACC93CC6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6" y="7233199"/>
            <a:ext cx="5338611" cy="205051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EDCB2721-F85D-90DF-348A-E6652BAF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54" y="7241911"/>
            <a:ext cx="5253326" cy="2344259"/>
          </a:xfrm>
          <a:prstGeom prst="rect">
            <a:avLst/>
          </a:prstGeom>
        </p:spPr>
      </p:pic>
      <p:sp>
        <p:nvSpPr>
          <p:cNvPr id="6" name="Sirkel: hul 5">
            <a:extLst>
              <a:ext uri="{FF2B5EF4-FFF2-40B4-BE49-F238E27FC236}">
                <a16:creationId xmlns:a16="http://schemas.microsoft.com/office/drawing/2014/main" id="{DA930D1F-0C07-0687-4BCC-22F2EFA348F6}"/>
              </a:ext>
            </a:extLst>
          </p:cNvPr>
          <p:cNvSpPr/>
          <p:nvPr/>
        </p:nvSpPr>
        <p:spPr>
          <a:xfrm>
            <a:off x="4856040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67D0C621-EE45-AD56-E746-AAD7E708189F}"/>
              </a:ext>
            </a:extLst>
          </p:cNvPr>
          <p:cNvCxnSpPr>
            <a:cxnSpLocks/>
          </p:cNvCxnSpPr>
          <p:nvPr/>
        </p:nvCxnSpPr>
        <p:spPr>
          <a:xfrm>
            <a:off x="4727313" y="8258454"/>
            <a:ext cx="358060" cy="2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irkel: hul 10">
            <a:extLst>
              <a:ext uri="{FF2B5EF4-FFF2-40B4-BE49-F238E27FC236}">
                <a16:creationId xmlns:a16="http://schemas.microsoft.com/office/drawing/2014/main" id="{9B5720E2-1E2A-AB71-F4C9-DAF04120DE0C}"/>
              </a:ext>
            </a:extLst>
          </p:cNvPr>
          <p:cNvSpPr/>
          <p:nvPr/>
        </p:nvSpPr>
        <p:spPr>
          <a:xfrm>
            <a:off x="10340268" y="8527228"/>
            <a:ext cx="697583" cy="656223"/>
          </a:xfrm>
          <a:prstGeom prst="donut">
            <a:avLst>
              <a:gd name="adj" fmla="val 5428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E1957962-390C-C2A6-62E8-A026642780A0}"/>
              </a:ext>
            </a:extLst>
          </p:cNvPr>
          <p:cNvCxnSpPr>
            <a:cxnSpLocks/>
          </p:cNvCxnSpPr>
          <p:nvPr/>
        </p:nvCxnSpPr>
        <p:spPr>
          <a:xfrm>
            <a:off x="10065924" y="8283855"/>
            <a:ext cx="367536" cy="278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Et bilde som inneholder Font, Grafikk, skjermbilde, tekst&#10;&#10;Automatisk generert beskrivelse">
            <a:extLst>
              <a:ext uri="{FF2B5EF4-FFF2-40B4-BE49-F238E27FC236}">
                <a16:creationId xmlns:a16="http://schemas.microsoft.com/office/drawing/2014/main" id="{FDEA77EF-CA15-3373-5FB4-9D9CDB7C3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917" y="5095462"/>
            <a:ext cx="2487740" cy="1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289</Words>
  <Application>Microsoft Office PowerPoint</Application>
  <PresentationFormat>Widescreen</PresentationFormat>
  <Paragraphs>110</Paragraphs>
  <Slides>13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9" baseType="lpstr">
      <vt:lpstr>Yu Gothic</vt:lpstr>
      <vt:lpstr>Yu Gothic UI Semibold</vt:lpstr>
      <vt:lpstr>Aptos</vt:lpstr>
      <vt:lpstr>Arial</vt:lpstr>
      <vt:lpstr>Walbaum Display</vt:lpstr>
      <vt:lpstr>RegattaVTI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Jonas Torgersen Topper</dc:creator>
  <cp:lastModifiedBy>Jonas Torgersen Topper</cp:lastModifiedBy>
  <cp:revision>5</cp:revision>
  <dcterms:created xsi:type="dcterms:W3CDTF">2024-04-02T07:24:07Z</dcterms:created>
  <dcterms:modified xsi:type="dcterms:W3CDTF">2024-04-04T09:31:22Z</dcterms:modified>
</cp:coreProperties>
</file>