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59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A38E-9F09-445C-BA1E-5368DD676257}" type="datetimeFigureOut">
              <a:rPr lang="nb-NO" smtClean="0"/>
              <a:t>04.04.2024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B190-9C2A-43DC-A7E3-C314718E82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33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B190-9C2A-43DC-A7E3-C314718E821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4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2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6684C2-6A38-439A-B608-64C3C746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7690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B469296-B966-DCF7-41E2-4DC5D223B461}"/>
              </a:ext>
            </a:extLst>
          </p:cNvPr>
          <p:cNvCxnSpPr>
            <a:cxnSpLocks/>
          </p:cNvCxnSpPr>
          <p:nvPr/>
        </p:nvCxnSpPr>
        <p:spPr>
          <a:xfrm>
            <a:off x="2009138" y="4111394"/>
            <a:ext cx="8173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86F8340-72D7-F0B4-1A35-CD792DFCD1CF}"/>
              </a:ext>
            </a:extLst>
          </p:cNvPr>
          <p:cNvSpPr txBox="1"/>
          <p:nvPr/>
        </p:nvSpPr>
        <p:spPr>
          <a:xfrm>
            <a:off x="8249" y="4580481"/>
            <a:ext cx="1217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Jonas, Ariel og Oliver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1E9FC2C0-F9FF-C19C-CDFB-29736857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426678"/>
            <a:ext cx="5591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1285875" y="938442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1285875" y="2088971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4723039" y="619039"/>
            <a:ext cx="384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4723039" y="1967224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– 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– 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- Arkitekt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28955A9-C8F3-AC4D-4C8B-A0CD59B96760}"/>
              </a:ext>
            </a:extLst>
          </p:cNvPr>
          <p:cNvSpPr txBox="1"/>
          <p:nvPr/>
        </p:nvSpPr>
        <p:spPr>
          <a:xfrm>
            <a:off x="2125201" y="1243949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40DAC41D-6B1B-4258-6CC6-C556F189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51" y="2330207"/>
            <a:ext cx="4124898" cy="29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496A675-FDE7-3577-6D3B-98ECE2B812D5}"/>
              </a:ext>
            </a:extLst>
          </p:cNvPr>
          <p:cNvSpPr txBox="1"/>
          <p:nvPr/>
        </p:nvSpPr>
        <p:spPr>
          <a:xfrm>
            <a:off x="1171575" y="684851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Innhold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433D909-310A-988F-1411-465251519B4C}"/>
              </a:ext>
            </a:extLst>
          </p:cNvPr>
          <p:cNvSpPr txBox="1"/>
          <p:nvPr/>
        </p:nvSpPr>
        <p:spPr>
          <a:xfrm>
            <a:off x="1123196" y="1885180"/>
            <a:ext cx="4795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 av tjenesten og kode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9B589C0-852F-4831-3E9D-3B3D5F46BC00}"/>
              </a:ext>
            </a:extLst>
          </p:cNvPr>
          <p:cNvSpPr txBox="1"/>
          <p:nvPr/>
        </p:nvSpPr>
        <p:spPr>
          <a:xfrm>
            <a:off x="1114721" y="5773039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Bare å stille spørsmål underveis!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651C939-8525-4050-D9A8-88748D06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7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1109662" y="884636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1171575" y="2090172"/>
            <a:ext cx="6262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4" name="Bilde 3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77FCBECF-48C3-1180-FE89-947359824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-15381765" y="885679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-15257940" y="1900715"/>
            <a:ext cx="6262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1116008" y="17622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1116007" y="26207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1116006" y="35083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903686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6D96768E-2C1F-1A2B-801D-C7A5969B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256" y="1762215"/>
            <a:ext cx="5914343" cy="2906213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17CFD3BF-912F-0AB2-527B-12E574436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599" y="1966816"/>
            <a:ext cx="5076192" cy="2497009"/>
          </a:xfrm>
          <a:prstGeom prst="rect">
            <a:avLst/>
          </a:prstGeom>
        </p:spPr>
      </p:pic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8395E943-0326-4464-101A-93E26F924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-2579692" y="18384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208361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1" y="1938749"/>
            <a:ext cx="5081588" cy="249701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703BF19-3BEA-B550-54B7-DF066A7238F8}"/>
              </a:ext>
            </a:extLst>
          </p:cNvPr>
          <p:cNvSpPr txBox="1"/>
          <p:nvPr/>
        </p:nvSpPr>
        <p:spPr>
          <a:xfrm>
            <a:off x="-1638571" y="208361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FA9F4F1E-B0D5-2C15-8D0E-5BBF39DC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50" y="1685689"/>
            <a:ext cx="5353033" cy="3254581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F3760F6D-56DF-14C8-6C2C-97063851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050" y="1938750"/>
            <a:ext cx="5076192" cy="2497009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52FEF64A-6A90-D84B-CE2D-6A9372E63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383" y="1591154"/>
            <a:ext cx="6415315" cy="3349116"/>
          </a:xfrm>
          <a:prstGeom prst="rect">
            <a:avLst/>
          </a:prstGeom>
        </p:spPr>
      </p:pic>
      <p:pic>
        <p:nvPicPr>
          <p:cNvPr id="2" name="Bilde 1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AEFF8EB2-DD1C-0BF6-FDFA-877A07A8D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-1200329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1" y="7354997"/>
            <a:ext cx="5413829" cy="2660268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16007" y="184072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9" y="1661400"/>
            <a:ext cx="4548537" cy="276545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037A175E-CCA1-4291-30F6-277DCF8C80AD}"/>
              </a:ext>
            </a:extLst>
          </p:cNvPr>
          <p:cNvSpPr txBox="1"/>
          <p:nvPr/>
        </p:nvSpPr>
        <p:spPr>
          <a:xfrm>
            <a:off x="-2579694" y="184072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025F0EB5-FAFB-E1FA-93B0-AF6D537B8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26" y="1661399"/>
            <a:ext cx="4737621" cy="2765457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F6559E2A-DB3D-3765-0DEB-AB1193CB2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40" y="7436626"/>
            <a:ext cx="5076192" cy="2497009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522CD81-2064-9257-AAC7-E69E85F74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89" y="-2456483"/>
            <a:ext cx="5338611" cy="2050511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B9EED919-E027-B52C-AA78-C607C70D3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727" y="-2447771"/>
            <a:ext cx="5253326" cy="2344259"/>
          </a:xfrm>
          <a:prstGeom prst="rect">
            <a:avLst/>
          </a:prstGeom>
        </p:spPr>
      </p:pic>
      <p:sp>
        <p:nvSpPr>
          <p:cNvPr id="11" name="Sirkel: hul 10">
            <a:extLst>
              <a:ext uri="{FF2B5EF4-FFF2-40B4-BE49-F238E27FC236}">
                <a16:creationId xmlns:a16="http://schemas.microsoft.com/office/drawing/2014/main" id="{79D7C504-1CD9-FDBD-6FD8-DF9D08E17B9E}"/>
              </a:ext>
            </a:extLst>
          </p:cNvPr>
          <p:cNvSpPr/>
          <p:nvPr/>
        </p:nvSpPr>
        <p:spPr>
          <a:xfrm>
            <a:off x="3990405" y="-119320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80DD8595-4D4A-B12C-9724-A4D756F92016}"/>
              </a:ext>
            </a:extLst>
          </p:cNvPr>
          <p:cNvCxnSpPr/>
          <p:nvPr/>
        </p:nvCxnSpPr>
        <p:spPr>
          <a:xfrm flipH="1">
            <a:off x="4587383" y="-143640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rkel: hul 16">
            <a:extLst>
              <a:ext uri="{FF2B5EF4-FFF2-40B4-BE49-F238E27FC236}">
                <a16:creationId xmlns:a16="http://schemas.microsoft.com/office/drawing/2014/main" id="{BE14A006-3B30-F7F7-0F23-ABEB4D232471}"/>
              </a:ext>
            </a:extLst>
          </p:cNvPr>
          <p:cNvSpPr/>
          <p:nvPr/>
        </p:nvSpPr>
        <p:spPr>
          <a:xfrm>
            <a:off x="9506656" y="-115732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21AF80D-4ACC-9249-2BFB-09DCF5ADB2B2}"/>
              </a:ext>
            </a:extLst>
          </p:cNvPr>
          <p:cNvCxnSpPr/>
          <p:nvPr/>
        </p:nvCxnSpPr>
        <p:spPr>
          <a:xfrm flipH="1">
            <a:off x="10103634" y="-140052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de 18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9CD27C0E-B3F6-DBBD-CC27-BEA4ADD57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3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31379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D124C08-56CC-3C1D-8BDC-89A30098F006}"/>
              </a:ext>
            </a:extLst>
          </p:cNvPr>
          <p:cNvSpPr txBox="1"/>
          <p:nvPr/>
        </p:nvSpPr>
        <p:spPr>
          <a:xfrm>
            <a:off x="-2364891" y="20181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F0CD0CF-7BE9-0392-B5BD-DF4D6D02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9" y="7224368"/>
            <a:ext cx="4548537" cy="2765457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84205C0-3F42-5192-0B9E-C58FACC5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26" y="7224367"/>
            <a:ext cx="4737621" cy="27654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E2F647AF-ABF1-C632-BEBA-E43D7004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4782BE43-BBC5-AC48-9213-3504203EC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16" name="Sirkel: hul 15">
            <a:extLst>
              <a:ext uri="{FF2B5EF4-FFF2-40B4-BE49-F238E27FC236}">
                <a16:creationId xmlns:a16="http://schemas.microsoft.com/office/drawing/2014/main" id="{1DDA63F3-B982-51A2-6873-5CFFC37F40BD}"/>
              </a:ext>
            </a:extLst>
          </p:cNvPr>
          <p:cNvSpPr/>
          <p:nvPr/>
        </p:nvSpPr>
        <p:spPr>
          <a:xfrm>
            <a:off x="3968684" y="366702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9716682-8912-E2D5-76E3-2606DCCB23F6}"/>
              </a:ext>
            </a:extLst>
          </p:cNvPr>
          <p:cNvCxnSpPr/>
          <p:nvPr/>
        </p:nvCxnSpPr>
        <p:spPr>
          <a:xfrm flipH="1">
            <a:off x="4565662" y="342382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irkel: hul 18">
            <a:extLst>
              <a:ext uri="{FF2B5EF4-FFF2-40B4-BE49-F238E27FC236}">
                <a16:creationId xmlns:a16="http://schemas.microsoft.com/office/drawing/2014/main" id="{72F4751A-267B-8661-6282-CC86994686F3}"/>
              </a:ext>
            </a:extLst>
          </p:cNvPr>
          <p:cNvSpPr/>
          <p:nvPr/>
        </p:nvSpPr>
        <p:spPr>
          <a:xfrm>
            <a:off x="9484935" y="370290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F4164890-1FBC-E188-73A2-05603C54FCBF}"/>
              </a:ext>
            </a:extLst>
          </p:cNvPr>
          <p:cNvCxnSpPr/>
          <p:nvPr/>
        </p:nvCxnSpPr>
        <p:spPr>
          <a:xfrm flipH="1">
            <a:off x="10081913" y="345970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8DCB5B3-B3BC-30DE-A383-3DF5DBA04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2FB0E21-6322-9FD7-1CEC-8650BBE298FE}"/>
              </a:ext>
            </a:extLst>
          </p:cNvPr>
          <p:cNvSpPr txBox="1"/>
          <p:nvPr/>
        </p:nvSpPr>
        <p:spPr>
          <a:xfrm>
            <a:off x="-6521621" y="172084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885B8CA-E097-5CDD-F8E4-18F853B7CC5E}"/>
              </a:ext>
            </a:extLst>
          </p:cNvPr>
          <p:cNvSpPr txBox="1"/>
          <p:nvPr/>
        </p:nvSpPr>
        <p:spPr>
          <a:xfrm>
            <a:off x="1069804" y="212735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929192" y="3697773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800465" y="3428999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506612" y="3697773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194776" y="3456800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7E64A46-B8CE-48EE-9A2F-7C280B56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FE77365E-0A23-CBB0-B1A0-80452C3AC1C7}"/>
              </a:ext>
            </a:extLst>
          </p:cNvPr>
          <p:cNvSpPr txBox="1"/>
          <p:nvPr/>
        </p:nvSpPr>
        <p:spPr>
          <a:xfrm>
            <a:off x="1069804" y="-1326028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8575504" y="2743200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18EAA59-7692-32AB-3676-166E638AFB70}"/>
              </a:ext>
            </a:extLst>
          </p:cNvPr>
          <p:cNvSpPr txBox="1"/>
          <p:nvPr/>
        </p:nvSpPr>
        <p:spPr>
          <a:xfrm>
            <a:off x="833228" y="636091"/>
            <a:ext cx="6362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</a:t>
            </a:r>
          </a:p>
          <a:p>
            <a:r>
              <a:rPr lang="nb-NO" sz="2400" dirty="0"/>
              <a:t>   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 innlogging gjøres trygt ved bruk av </a:t>
            </a:r>
            <a:r>
              <a:rPr lang="nb-NO" sz="2400" dirty="0" err="1"/>
              <a:t>hashing</a:t>
            </a:r>
            <a:r>
              <a:rPr lang="nb-NO" sz="2400" dirty="0"/>
              <a:t> og CSRF-tokens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AE1F0002-1BD4-1921-F464-ACC93CC6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6" y="7233199"/>
            <a:ext cx="5338611" cy="205051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EDCB2721-F85D-90DF-348A-E6652BAF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54" y="7241911"/>
            <a:ext cx="5253326" cy="2344259"/>
          </a:xfrm>
          <a:prstGeom prst="rect">
            <a:avLst/>
          </a:prstGeom>
        </p:spPr>
      </p:pic>
      <p:sp>
        <p:nvSpPr>
          <p:cNvPr id="6" name="Sirkel: hul 5">
            <a:extLst>
              <a:ext uri="{FF2B5EF4-FFF2-40B4-BE49-F238E27FC236}">
                <a16:creationId xmlns:a16="http://schemas.microsoft.com/office/drawing/2014/main" id="{DA930D1F-0C07-0687-4BCC-22F2EFA348F6}"/>
              </a:ext>
            </a:extLst>
          </p:cNvPr>
          <p:cNvSpPr/>
          <p:nvPr/>
        </p:nvSpPr>
        <p:spPr>
          <a:xfrm>
            <a:off x="4856040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67D0C621-EE45-AD56-E746-AAD7E708189F}"/>
              </a:ext>
            </a:extLst>
          </p:cNvPr>
          <p:cNvCxnSpPr>
            <a:cxnSpLocks/>
          </p:cNvCxnSpPr>
          <p:nvPr/>
        </p:nvCxnSpPr>
        <p:spPr>
          <a:xfrm>
            <a:off x="4727313" y="8258454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irkel: hul 10">
            <a:extLst>
              <a:ext uri="{FF2B5EF4-FFF2-40B4-BE49-F238E27FC236}">
                <a16:creationId xmlns:a16="http://schemas.microsoft.com/office/drawing/2014/main" id="{9B5720E2-1E2A-AB71-F4C9-DAF04120DE0C}"/>
              </a:ext>
            </a:extLst>
          </p:cNvPr>
          <p:cNvSpPr/>
          <p:nvPr/>
        </p:nvSpPr>
        <p:spPr>
          <a:xfrm>
            <a:off x="10340268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1957962-390C-C2A6-62E8-A026642780A0}"/>
              </a:ext>
            </a:extLst>
          </p:cNvPr>
          <p:cNvCxnSpPr>
            <a:cxnSpLocks/>
          </p:cNvCxnSpPr>
          <p:nvPr/>
        </p:nvCxnSpPr>
        <p:spPr>
          <a:xfrm>
            <a:off x="10065924" y="8283855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DEA77EF-CA15-3373-5FB4-9D9CDB7C3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240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Yu Gothic UI Semibold</vt:lpstr>
      <vt:lpstr>Aptos</vt:lpstr>
      <vt:lpstr>Arial</vt:lpstr>
      <vt:lpstr>Walbaum Display</vt:lpstr>
      <vt:lpstr>RegattaVTI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Jonas Torgersen Topper</dc:creator>
  <cp:lastModifiedBy>Jonas Torgersen Topper</cp:lastModifiedBy>
  <cp:revision>3</cp:revision>
  <dcterms:created xsi:type="dcterms:W3CDTF">2024-04-02T07:24:07Z</dcterms:created>
  <dcterms:modified xsi:type="dcterms:W3CDTF">2024-04-04T07:04:47Z</dcterms:modified>
</cp:coreProperties>
</file>